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71" r:id="rId3"/>
    <p:sldId id="272" r:id="rId4"/>
    <p:sldId id="273" r:id="rId5"/>
    <p:sldId id="258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3" r:id="rId14"/>
    <p:sldId id="288" r:id="rId15"/>
    <p:sldId id="260" r:id="rId16"/>
    <p:sldId id="285" r:id="rId17"/>
    <p:sldId id="292" r:id="rId18"/>
    <p:sldId id="289" r:id="rId19"/>
    <p:sldId id="267" r:id="rId20"/>
    <p:sldId id="269" r:id="rId21"/>
    <p:sldId id="291" r:id="rId22"/>
    <p:sldId id="262" r:id="rId23"/>
    <p:sldId id="293" r:id="rId24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E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8" autoAdjust="0"/>
    <p:restoredTop sz="94671" autoAdjust="0"/>
  </p:normalViewPr>
  <p:slideViewPr>
    <p:cSldViewPr>
      <p:cViewPr varScale="1">
        <p:scale>
          <a:sx n="74" d="100"/>
          <a:sy n="74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38" y="-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y Blick" userId="fd58ca49-e238-4265-b52a-4eedbc54d7f5" providerId="ADAL" clId="{4A70B1C8-3E57-4E79-9E69-EF5AADA39FB2}"/>
    <pc:docChg chg="undo custSel modSld">
      <pc:chgData name="Jenny Blick" userId="fd58ca49-e238-4265-b52a-4eedbc54d7f5" providerId="ADAL" clId="{4A70B1C8-3E57-4E79-9E69-EF5AADA39FB2}" dt="2026-06-17T12:25:04.994" v="341" actId="20577"/>
      <pc:docMkLst>
        <pc:docMk/>
      </pc:docMkLst>
      <pc:sldChg chg="addSp delSp modSp mod">
        <pc:chgData name="Jenny Blick" userId="fd58ca49-e238-4265-b52a-4eedbc54d7f5" providerId="ADAL" clId="{4A70B1C8-3E57-4E79-9E69-EF5AADA39FB2}" dt="2026-06-03T14:08:05.209" v="128" actId="1076"/>
        <pc:sldMkLst>
          <pc:docMk/>
          <pc:sldMk cId="3821930252" sldId="256"/>
        </pc:sldMkLst>
        <pc:picChg chg="add mod ord">
          <ac:chgData name="Jenny Blick" userId="fd58ca49-e238-4265-b52a-4eedbc54d7f5" providerId="ADAL" clId="{4A70B1C8-3E57-4E79-9E69-EF5AADA39FB2}" dt="2026-06-03T14:07:36.841" v="122" actId="1076"/>
          <ac:picMkLst>
            <pc:docMk/>
            <pc:sldMk cId="3821930252" sldId="256"/>
            <ac:picMk id="5" creationId="{23A6CFD1-3CD0-5919-1347-1127C3399AA0}"/>
          </ac:picMkLst>
        </pc:picChg>
        <pc:picChg chg="add mod">
          <ac:chgData name="Jenny Blick" userId="fd58ca49-e238-4265-b52a-4eedbc54d7f5" providerId="ADAL" clId="{4A70B1C8-3E57-4E79-9E69-EF5AADA39FB2}" dt="2026-06-03T14:08:05.209" v="128" actId="1076"/>
          <ac:picMkLst>
            <pc:docMk/>
            <pc:sldMk cId="3821930252" sldId="256"/>
            <ac:picMk id="6" creationId="{1B9D6258-2B63-4332-C53D-51BBED8DDF29}"/>
          </ac:picMkLst>
        </pc:picChg>
        <pc:picChg chg="add mod ord">
          <ac:chgData name="Jenny Blick" userId="fd58ca49-e238-4265-b52a-4eedbc54d7f5" providerId="ADAL" clId="{4A70B1C8-3E57-4E79-9E69-EF5AADA39FB2}" dt="2026-06-03T14:07:54.812" v="126" actId="1076"/>
          <ac:picMkLst>
            <pc:docMk/>
            <pc:sldMk cId="3821930252" sldId="256"/>
            <ac:picMk id="15" creationId="{6518AEF2-C296-B8EF-3CC0-15CE0D3C01AC}"/>
          </ac:picMkLst>
        </pc:picChg>
      </pc:sldChg>
      <pc:sldChg chg="addSp delSp modSp mod">
        <pc:chgData name="Jenny Blick" userId="fd58ca49-e238-4265-b52a-4eedbc54d7f5" providerId="ADAL" clId="{4A70B1C8-3E57-4E79-9E69-EF5AADA39FB2}" dt="2026-06-03T15:48:02.980" v="317" actId="1076"/>
        <pc:sldMkLst>
          <pc:docMk/>
          <pc:sldMk cId="2590664180" sldId="258"/>
        </pc:sldMkLst>
        <pc:picChg chg="add mod">
          <ac:chgData name="Jenny Blick" userId="fd58ca49-e238-4265-b52a-4eedbc54d7f5" providerId="ADAL" clId="{4A70B1C8-3E57-4E79-9E69-EF5AADA39FB2}" dt="2026-06-03T14:13:02.546" v="176" actId="14100"/>
          <ac:picMkLst>
            <pc:docMk/>
            <pc:sldMk cId="2590664180" sldId="258"/>
            <ac:picMk id="14" creationId="{AA060D7A-B5F7-1D27-CA79-55B2A245D6D3}"/>
          </ac:picMkLst>
        </pc:picChg>
        <pc:picChg chg="add mod">
          <ac:chgData name="Jenny Blick" userId="fd58ca49-e238-4265-b52a-4eedbc54d7f5" providerId="ADAL" clId="{4A70B1C8-3E57-4E79-9E69-EF5AADA39FB2}" dt="2026-06-03T15:48:02.980" v="317" actId="1076"/>
          <ac:picMkLst>
            <pc:docMk/>
            <pc:sldMk cId="2590664180" sldId="258"/>
            <ac:picMk id="19" creationId="{D0EA27FB-B208-B55F-965C-3EB42270304F}"/>
          </ac:picMkLst>
        </pc:picChg>
      </pc:sldChg>
      <pc:sldChg chg="modSp mod">
        <pc:chgData name="Jenny Blick" userId="fd58ca49-e238-4265-b52a-4eedbc54d7f5" providerId="ADAL" clId="{4A70B1C8-3E57-4E79-9E69-EF5AADA39FB2}" dt="2026-06-17T12:25:04.994" v="341" actId="20577"/>
        <pc:sldMkLst>
          <pc:docMk/>
          <pc:sldMk cId="1698533263" sldId="271"/>
        </pc:sldMkLst>
        <pc:graphicFrameChg chg="modGraphic">
          <ac:chgData name="Jenny Blick" userId="fd58ca49-e238-4265-b52a-4eedbc54d7f5" providerId="ADAL" clId="{4A70B1C8-3E57-4E79-9E69-EF5AADA39FB2}" dt="2026-06-17T12:25:04.994" v="341" actId="20577"/>
          <ac:graphicFrameMkLst>
            <pc:docMk/>
            <pc:sldMk cId="1698533263" sldId="271"/>
            <ac:graphicFrameMk id="4" creationId="{C0E23677-1756-2F99-D75E-B74AE60B8237}"/>
          </ac:graphicFrameMkLst>
        </pc:graphicFrameChg>
      </pc:sldChg>
      <pc:sldChg chg="addSp modSp mod">
        <pc:chgData name="Jenny Blick" userId="fd58ca49-e238-4265-b52a-4eedbc54d7f5" providerId="ADAL" clId="{4A70B1C8-3E57-4E79-9E69-EF5AADA39FB2}" dt="2026-06-03T15:47:04.489" v="310" actId="1076"/>
        <pc:sldMkLst>
          <pc:docMk/>
          <pc:sldMk cId="3292219369" sldId="275"/>
        </pc:sldMkLst>
        <pc:picChg chg="add mod ord">
          <ac:chgData name="Jenny Blick" userId="fd58ca49-e238-4265-b52a-4eedbc54d7f5" providerId="ADAL" clId="{4A70B1C8-3E57-4E79-9E69-EF5AADA39FB2}" dt="2026-06-03T15:47:04.489" v="310" actId="1076"/>
          <ac:picMkLst>
            <pc:docMk/>
            <pc:sldMk cId="3292219369" sldId="275"/>
            <ac:picMk id="5" creationId="{F998A30F-38C7-3D43-EC4B-A2083D6C7317}"/>
          </ac:picMkLst>
        </pc:picChg>
        <pc:picChg chg="add mod ord modCrop">
          <ac:chgData name="Jenny Blick" userId="fd58ca49-e238-4265-b52a-4eedbc54d7f5" providerId="ADAL" clId="{4A70B1C8-3E57-4E79-9E69-EF5AADA39FB2}" dt="2026-06-03T14:12:23.191" v="167" actId="166"/>
          <ac:picMkLst>
            <pc:docMk/>
            <pc:sldMk cId="3292219369" sldId="275"/>
            <ac:picMk id="6" creationId="{AC68CFA0-4A8A-5C47-2914-4BEFF1EFA776}"/>
          </ac:picMkLst>
        </pc:picChg>
        <pc:picChg chg="add mod modCrop">
          <ac:chgData name="Jenny Blick" userId="fd58ca49-e238-4265-b52a-4eedbc54d7f5" providerId="ADAL" clId="{4A70B1C8-3E57-4E79-9E69-EF5AADA39FB2}" dt="2026-06-03T15:46:59.654" v="309" actId="14100"/>
          <ac:picMkLst>
            <pc:docMk/>
            <pc:sldMk cId="3292219369" sldId="275"/>
            <ac:picMk id="11" creationId="{8357C8FC-56F1-C75D-B92D-7A7DD49CB0FD}"/>
          </ac:picMkLst>
        </pc:picChg>
        <pc:picChg chg="add mod ord modCrop">
          <ac:chgData name="Jenny Blick" userId="fd58ca49-e238-4265-b52a-4eedbc54d7f5" providerId="ADAL" clId="{4A70B1C8-3E57-4E79-9E69-EF5AADA39FB2}" dt="2026-06-03T15:46:50.219" v="307" actId="14100"/>
          <ac:picMkLst>
            <pc:docMk/>
            <pc:sldMk cId="3292219369" sldId="275"/>
            <ac:picMk id="13" creationId="{55C56156-A93F-E3F7-0B4B-66447764711B}"/>
          </ac:picMkLst>
        </pc:picChg>
      </pc:sldChg>
      <pc:sldChg chg="addSp delSp modSp mod setBg setClrOvrMap">
        <pc:chgData name="Jenny Blick" userId="fd58ca49-e238-4265-b52a-4eedbc54d7f5" providerId="ADAL" clId="{4A70B1C8-3E57-4E79-9E69-EF5AADA39FB2}" dt="2026-06-03T15:35:50.941" v="249" actId="688"/>
        <pc:sldMkLst>
          <pc:docMk/>
          <pc:sldMk cId="36339469" sldId="276"/>
        </pc:sldMkLst>
        <pc:spChg chg="mod ord">
          <ac:chgData name="Jenny Blick" userId="fd58ca49-e238-4265-b52a-4eedbc54d7f5" providerId="ADAL" clId="{4A70B1C8-3E57-4E79-9E69-EF5AADA39FB2}" dt="2026-06-03T14:01:47.932" v="84" actId="26606"/>
          <ac:spMkLst>
            <pc:docMk/>
            <pc:sldMk cId="36339469" sldId="276"/>
            <ac:spMk id="2" creationId="{B37F20B1-E204-D316-1255-BA608B39BB68}"/>
          </ac:spMkLst>
        </pc:spChg>
        <pc:spChg chg="mod ord">
          <ac:chgData name="Jenny Blick" userId="fd58ca49-e238-4265-b52a-4eedbc54d7f5" providerId="ADAL" clId="{4A70B1C8-3E57-4E79-9E69-EF5AADA39FB2}" dt="2026-06-03T14:01:47.932" v="84" actId="26606"/>
          <ac:spMkLst>
            <pc:docMk/>
            <pc:sldMk cId="36339469" sldId="276"/>
            <ac:spMk id="3" creationId="{21A5828D-A1A5-558A-D0BD-0C4FB82F2AAF}"/>
          </ac:spMkLst>
        </pc:spChg>
        <pc:picChg chg="add mod">
          <ac:chgData name="Jenny Blick" userId="fd58ca49-e238-4265-b52a-4eedbc54d7f5" providerId="ADAL" clId="{4A70B1C8-3E57-4E79-9E69-EF5AADA39FB2}" dt="2026-06-03T15:35:08.067" v="239" actId="1076"/>
          <ac:picMkLst>
            <pc:docMk/>
            <pc:sldMk cId="36339469" sldId="276"/>
            <ac:picMk id="8" creationId="{88CEFD70-9E6E-02D2-418C-6A21D702009E}"/>
          </ac:picMkLst>
        </pc:picChg>
        <pc:picChg chg="add mod ord">
          <ac:chgData name="Jenny Blick" userId="fd58ca49-e238-4265-b52a-4eedbc54d7f5" providerId="ADAL" clId="{4A70B1C8-3E57-4E79-9E69-EF5AADA39FB2}" dt="2026-06-03T15:34:44.460" v="235" actId="688"/>
          <ac:picMkLst>
            <pc:docMk/>
            <pc:sldMk cId="36339469" sldId="276"/>
            <ac:picMk id="9" creationId="{492335AD-3C10-9C91-DBED-9E6889871C67}"/>
          </ac:picMkLst>
        </pc:picChg>
        <pc:picChg chg="add mod">
          <ac:chgData name="Jenny Blick" userId="fd58ca49-e238-4265-b52a-4eedbc54d7f5" providerId="ADAL" clId="{4A70B1C8-3E57-4E79-9E69-EF5AADA39FB2}" dt="2026-06-03T15:35:50.941" v="249" actId="688"/>
          <ac:picMkLst>
            <pc:docMk/>
            <pc:sldMk cId="36339469" sldId="276"/>
            <ac:picMk id="11" creationId="{437E5060-8D1C-9958-0CE4-95FF5360C098}"/>
          </ac:picMkLst>
        </pc:picChg>
        <pc:picChg chg="add mod">
          <ac:chgData name="Jenny Blick" userId="fd58ca49-e238-4265-b52a-4eedbc54d7f5" providerId="ADAL" clId="{4A70B1C8-3E57-4E79-9E69-EF5AADA39FB2}" dt="2026-06-03T15:35:45.685" v="247" actId="14100"/>
          <ac:picMkLst>
            <pc:docMk/>
            <pc:sldMk cId="36339469" sldId="276"/>
            <ac:picMk id="13" creationId="{A2EC9C2B-84FE-7043-2DBA-2475C4C801FC}"/>
          </ac:picMkLst>
        </pc:picChg>
      </pc:sldChg>
      <pc:sldChg chg="addSp delSp modSp mod">
        <pc:chgData name="Jenny Blick" userId="fd58ca49-e238-4265-b52a-4eedbc54d7f5" providerId="ADAL" clId="{4A70B1C8-3E57-4E79-9E69-EF5AADA39FB2}" dt="2026-06-03T14:10:27.621" v="152" actId="21"/>
        <pc:sldMkLst>
          <pc:docMk/>
          <pc:sldMk cId="276979391" sldId="277"/>
        </pc:sldMkLst>
        <pc:picChg chg="add mod">
          <ac:chgData name="Jenny Blick" userId="fd58ca49-e238-4265-b52a-4eedbc54d7f5" providerId="ADAL" clId="{4A70B1C8-3E57-4E79-9E69-EF5AADA39FB2}" dt="2026-06-03T14:10:20.183" v="149" actId="1076"/>
          <ac:picMkLst>
            <pc:docMk/>
            <pc:sldMk cId="276979391" sldId="277"/>
            <ac:picMk id="5" creationId="{30B65A72-1777-D2F4-EB0C-801E18B0FFBF}"/>
          </ac:picMkLst>
        </pc:picChg>
        <pc:picChg chg="add mod">
          <ac:chgData name="Jenny Blick" userId="fd58ca49-e238-4265-b52a-4eedbc54d7f5" providerId="ADAL" clId="{4A70B1C8-3E57-4E79-9E69-EF5AADA39FB2}" dt="2026-06-03T14:10:15.431" v="148" actId="1076"/>
          <ac:picMkLst>
            <pc:docMk/>
            <pc:sldMk cId="276979391" sldId="277"/>
            <ac:picMk id="11" creationId="{E39E3DF0-F0D1-E10C-DB14-2B4E841DE4BA}"/>
          </ac:picMkLst>
        </pc:picChg>
        <pc:picChg chg="add mod">
          <ac:chgData name="Jenny Blick" userId="fd58ca49-e238-4265-b52a-4eedbc54d7f5" providerId="ADAL" clId="{4A70B1C8-3E57-4E79-9E69-EF5AADA39FB2}" dt="2026-06-03T14:10:24.235" v="151" actId="688"/>
          <ac:picMkLst>
            <pc:docMk/>
            <pc:sldMk cId="276979391" sldId="277"/>
            <ac:picMk id="13" creationId="{65AE0106-36E2-3D52-97D7-7398749E3B7B}"/>
          </ac:picMkLst>
        </pc:picChg>
      </pc:sldChg>
      <pc:sldChg chg="addSp delSp modSp mod setBg">
        <pc:chgData name="Jenny Blick" userId="fd58ca49-e238-4265-b52a-4eedbc54d7f5" providerId="ADAL" clId="{4A70B1C8-3E57-4E79-9E69-EF5AADA39FB2}" dt="2026-06-03T15:47:36.573" v="313" actId="21"/>
        <pc:sldMkLst>
          <pc:docMk/>
          <pc:sldMk cId="74264382" sldId="278"/>
        </pc:sldMkLst>
        <pc:spChg chg="mod">
          <ac:chgData name="Jenny Blick" userId="fd58ca49-e238-4265-b52a-4eedbc54d7f5" providerId="ADAL" clId="{4A70B1C8-3E57-4E79-9E69-EF5AADA39FB2}" dt="2026-06-03T15:37:21.964" v="254" actId="26606"/>
          <ac:spMkLst>
            <pc:docMk/>
            <pc:sldMk cId="74264382" sldId="278"/>
            <ac:spMk id="2" creationId="{FF51352C-E572-54BE-ED14-1B569DC8DC2C}"/>
          </ac:spMkLst>
        </pc:spChg>
        <pc:spChg chg="mod">
          <ac:chgData name="Jenny Blick" userId="fd58ca49-e238-4265-b52a-4eedbc54d7f5" providerId="ADAL" clId="{4A70B1C8-3E57-4E79-9E69-EF5AADA39FB2}" dt="2026-06-03T15:37:21.964" v="254" actId="26606"/>
          <ac:spMkLst>
            <pc:docMk/>
            <pc:sldMk cId="74264382" sldId="278"/>
            <ac:spMk id="3" creationId="{72A73D92-9C89-A680-3006-CE0F541C9553}"/>
          </ac:spMkLst>
        </pc:spChg>
        <pc:picChg chg="add mod ord modCrop">
          <ac:chgData name="Jenny Blick" userId="fd58ca49-e238-4265-b52a-4eedbc54d7f5" providerId="ADAL" clId="{4A70B1C8-3E57-4E79-9E69-EF5AADA39FB2}" dt="2026-06-03T15:42:46.581" v="281" actId="166"/>
          <ac:picMkLst>
            <pc:docMk/>
            <pc:sldMk cId="74264382" sldId="278"/>
            <ac:picMk id="11" creationId="{E91E9D77-69CE-140F-2BBD-1AB919CC08F4}"/>
          </ac:picMkLst>
        </pc:picChg>
        <pc:picChg chg="add mod ord">
          <ac:chgData name="Jenny Blick" userId="fd58ca49-e238-4265-b52a-4eedbc54d7f5" providerId="ADAL" clId="{4A70B1C8-3E57-4E79-9E69-EF5AADA39FB2}" dt="2026-06-03T15:37:21.964" v="254" actId="26606"/>
          <ac:picMkLst>
            <pc:docMk/>
            <pc:sldMk cId="74264382" sldId="278"/>
            <ac:picMk id="13" creationId="{3EF800AA-EE38-EBD1-78E2-4CFCC04C1A33}"/>
          </ac:picMkLst>
        </pc:picChg>
        <pc:picChg chg="add mod ord">
          <ac:chgData name="Jenny Blick" userId="fd58ca49-e238-4265-b52a-4eedbc54d7f5" providerId="ADAL" clId="{4A70B1C8-3E57-4E79-9E69-EF5AADA39FB2}" dt="2026-06-03T15:37:21.964" v="254" actId="26606"/>
          <ac:picMkLst>
            <pc:docMk/>
            <pc:sldMk cId="74264382" sldId="278"/>
            <ac:picMk id="15" creationId="{163E23D9-D060-9021-6123-ECC97F72660C}"/>
          </ac:picMkLst>
        </pc:picChg>
        <pc:picChg chg="add mod ord">
          <ac:chgData name="Jenny Blick" userId="fd58ca49-e238-4265-b52a-4eedbc54d7f5" providerId="ADAL" clId="{4A70B1C8-3E57-4E79-9E69-EF5AADA39FB2}" dt="2026-06-03T15:37:21.964" v="254" actId="26606"/>
          <ac:picMkLst>
            <pc:docMk/>
            <pc:sldMk cId="74264382" sldId="278"/>
            <ac:picMk id="17" creationId="{89CBF421-7183-EB9A-22E9-D6E5C5FB4356}"/>
          </ac:picMkLst>
        </pc:picChg>
      </pc:sldChg>
      <pc:sldChg chg="addSp delSp modSp mod">
        <pc:chgData name="Jenny Blick" userId="fd58ca49-e238-4265-b52a-4eedbc54d7f5" providerId="ADAL" clId="{4A70B1C8-3E57-4E79-9E69-EF5AADA39FB2}" dt="2026-06-03T15:47:30.574" v="312" actId="1076"/>
        <pc:sldMkLst>
          <pc:docMk/>
          <pc:sldMk cId="3559476833" sldId="279"/>
        </pc:sldMkLst>
        <pc:picChg chg="add mod">
          <ac:chgData name="Jenny Blick" userId="fd58ca49-e238-4265-b52a-4eedbc54d7f5" providerId="ADAL" clId="{4A70B1C8-3E57-4E79-9E69-EF5AADA39FB2}" dt="2026-06-03T14:14:52.533" v="197" actId="1076"/>
          <ac:picMkLst>
            <pc:docMk/>
            <pc:sldMk cId="3559476833" sldId="279"/>
            <ac:picMk id="7" creationId="{A0EEB661-B8BD-83A2-A6D7-A56F9E93460A}"/>
          </ac:picMkLst>
        </pc:picChg>
        <pc:picChg chg="add mod">
          <ac:chgData name="Jenny Blick" userId="fd58ca49-e238-4265-b52a-4eedbc54d7f5" providerId="ADAL" clId="{4A70B1C8-3E57-4E79-9E69-EF5AADA39FB2}" dt="2026-06-03T15:47:30.574" v="312" actId="1076"/>
          <ac:picMkLst>
            <pc:docMk/>
            <pc:sldMk cId="3559476833" sldId="279"/>
            <ac:picMk id="9" creationId="{D9DC81C2-72AB-1947-D4B5-4AC562EE2E34}"/>
          </ac:picMkLst>
        </pc:picChg>
        <pc:picChg chg="add mod">
          <ac:chgData name="Jenny Blick" userId="fd58ca49-e238-4265-b52a-4eedbc54d7f5" providerId="ADAL" clId="{4A70B1C8-3E57-4E79-9E69-EF5AADA39FB2}" dt="2026-06-03T14:16:05.242" v="214" actId="1076"/>
          <ac:picMkLst>
            <pc:docMk/>
            <pc:sldMk cId="3559476833" sldId="279"/>
            <ac:picMk id="11" creationId="{7F4E99E5-BF9A-4ADA-8111-29E727C0CC54}"/>
          </ac:picMkLst>
        </pc:picChg>
        <pc:picChg chg="add mod ord">
          <ac:chgData name="Jenny Blick" userId="fd58ca49-e238-4265-b52a-4eedbc54d7f5" providerId="ADAL" clId="{4A70B1C8-3E57-4E79-9E69-EF5AADA39FB2}" dt="2026-06-03T14:15:53.347" v="213" actId="166"/>
          <ac:picMkLst>
            <pc:docMk/>
            <pc:sldMk cId="3559476833" sldId="279"/>
            <ac:picMk id="13" creationId="{5F177CF3-B58B-B7AE-AAA7-C6599F609DD8}"/>
          </ac:picMkLst>
        </pc:picChg>
        <pc:picChg chg="add mod modCrop">
          <ac:chgData name="Jenny Blick" userId="fd58ca49-e238-4265-b52a-4eedbc54d7f5" providerId="ADAL" clId="{4A70B1C8-3E57-4E79-9E69-EF5AADA39FB2}" dt="2026-06-03T14:15:38.442" v="209" actId="1076"/>
          <ac:picMkLst>
            <pc:docMk/>
            <pc:sldMk cId="3559476833" sldId="279"/>
            <ac:picMk id="16" creationId="{45588415-8AAB-D723-85D0-E91C4A6A4EE1}"/>
          </ac:picMkLst>
        </pc:picChg>
      </pc:sldChg>
      <pc:sldChg chg="addSp modSp mod">
        <pc:chgData name="Jenny Blick" userId="fd58ca49-e238-4265-b52a-4eedbc54d7f5" providerId="ADAL" clId="{4A70B1C8-3E57-4E79-9E69-EF5AADA39FB2}" dt="2026-06-03T15:52:01.997" v="327" actId="14100"/>
        <pc:sldMkLst>
          <pc:docMk/>
          <pc:sldMk cId="2645248222" sldId="280"/>
        </pc:sldMkLst>
        <pc:picChg chg="add mod modCrop">
          <ac:chgData name="Jenny Blick" userId="fd58ca49-e238-4265-b52a-4eedbc54d7f5" providerId="ADAL" clId="{4A70B1C8-3E57-4E79-9E69-EF5AADA39FB2}" dt="2026-06-03T15:41:12.829" v="267" actId="14100"/>
          <ac:picMkLst>
            <pc:docMk/>
            <pc:sldMk cId="2645248222" sldId="280"/>
            <ac:picMk id="5" creationId="{100FBBC5-FAA8-7348-097D-FEEB163AA4BD}"/>
          </ac:picMkLst>
        </pc:picChg>
        <pc:picChg chg="add mod modCrop">
          <ac:chgData name="Jenny Blick" userId="fd58ca49-e238-4265-b52a-4eedbc54d7f5" providerId="ADAL" clId="{4A70B1C8-3E57-4E79-9E69-EF5AADA39FB2}" dt="2026-06-03T15:51:43.507" v="324" actId="1076"/>
          <ac:picMkLst>
            <pc:docMk/>
            <pc:sldMk cId="2645248222" sldId="280"/>
            <ac:picMk id="6" creationId="{44EB35A5-F417-63A5-6359-B80952751483}"/>
          </ac:picMkLst>
        </pc:picChg>
        <pc:picChg chg="add mod modCrop">
          <ac:chgData name="Jenny Blick" userId="fd58ca49-e238-4265-b52a-4eedbc54d7f5" providerId="ADAL" clId="{4A70B1C8-3E57-4E79-9E69-EF5AADA39FB2}" dt="2026-06-03T15:52:01.997" v="327" actId="14100"/>
          <ac:picMkLst>
            <pc:docMk/>
            <pc:sldMk cId="2645248222" sldId="280"/>
            <ac:picMk id="7" creationId="{037780D8-D135-38D0-624D-85F5C842C64E}"/>
          </ac:picMkLst>
        </pc:picChg>
        <pc:picChg chg="add mod">
          <ac:chgData name="Jenny Blick" userId="fd58ca49-e238-4265-b52a-4eedbc54d7f5" providerId="ADAL" clId="{4A70B1C8-3E57-4E79-9E69-EF5AADA39FB2}" dt="2026-06-03T15:51:56.664" v="326" actId="1076"/>
          <ac:picMkLst>
            <pc:docMk/>
            <pc:sldMk cId="2645248222" sldId="280"/>
            <ac:picMk id="15" creationId="{CEE9234C-D8DF-50C2-2C26-9812435F31CD}"/>
          </ac:picMkLst>
        </pc:picChg>
      </pc:sldChg>
      <pc:sldChg chg="addSp delSp modSp mod">
        <pc:chgData name="Jenny Blick" userId="fd58ca49-e238-4265-b52a-4eedbc54d7f5" providerId="ADAL" clId="{4A70B1C8-3E57-4E79-9E69-EF5AADA39FB2}" dt="2026-06-03T14:27:29.914" v="234" actId="1076"/>
        <pc:sldMkLst>
          <pc:docMk/>
          <pc:sldMk cId="3420773672" sldId="281"/>
        </pc:sldMkLst>
        <pc:picChg chg="add mod">
          <ac:chgData name="Jenny Blick" userId="fd58ca49-e238-4265-b52a-4eedbc54d7f5" providerId="ADAL" clId="{4A70B1C8-3E57-4E79-9E69-EF5AADA39FB2}" dt="2026-06-03T14:27:29.914" v="234" actId="1076"/>
          <ac:picMkLst>
            <pc:docMk/>
            <pc:sldMk cId="3420773672" sldId="281"/>
            <ac:picMk id="5" creationId="{75F968C5-8360-A476-4ECD-5FC431E822C0}"/>
          </ac:picMkLst>
        </pc:picChg>
        <pc:picChg chg="add mod">
          <ac:chgData name="Jenny Blick" userId="fd58ca49-e238-4265-b52a-4eedbc54d7f5" providerId="ADAL" clId="{4A70B1C8-3E57-4E79-9E69-EF5AADA39FB2}" dt="2026-06-03T14:17:01.731" v="226" actId="1076"/>
          <ac:picMkLst>
            <pc:docMk/>
            <pc:sldMk cId="3420773672" sldId="281"/>
            <ac:picMk id="7" creationId="{FCEF2F01-5816-09CE-A4D7-45222B4EC9FE}"/>
          </ac:picMkLst>
        </pc:picChg>
        <pc:picChg chg="add mod ord modCrop">
          <ac:chgData name="Jenny Blick" userId="fd58ca49-e238-4265-b52a-4eedbc54d7f5" providerId="ADAL" clId="{4A70B1C8-3E57-4E79-9E69-EF5AADA39FB2}" dt="2026-06-03T14:17:13.778" v="229" actId="166"/>
          <ac:picMkLst>
            <pc:docMk/>
            <pc:sldMk cId="3420773672" sldId="281"/>
            <ac:picMk id="9" creationId="{0AE69013-79B2-4BED-1CA5-3DD8640088A8}"/>
          </ac:picMkLst>
        </pc:picChg>
        <pc:picChg chg="add mod">
          <ac:chgData name="Jenny Blick" userId="fd58ca49-e238-4265-b52a-4eedbc54d7f5" providerId="ADAL" clId="{4A70B1C8-3E57-4E79-9E69-EF5AADA39FB2}" dt="2026-06-03T14:17:23.271" v="231" actId="14100"/>
          <ac:picMkLst>
            <pc:docMk/>
            <pc:sldMk cId="3420773672" sldId="281"/>
            <ac:picMk id="11" creationId="{92F05EA3-4442-AC40-3DBF-785A4D3D6869}"/>
          </ac:picMkLst>
        </pc:picChg>
      </pc:sldChg>
    </pc:docChg>
  </pc:docChgLst>
</pc:chgInfo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6" Type="http://schemas.openxmlformats.org/officeDocument/2006/relationships/image" Target="../media/image54.sv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57.pn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svg"/><Relationship Id="rId2" Type="http://schemas.openxmlformats.org/officeDocument/2006/relationships/image" Target="../media/image50.svg"/><Relationship Id="rId1" Type="http://schemas.openxmlformats.org/officeDocument/2006/relationships/image" Target="../media/image49.png"/><Relationship Id="rId6" Type="http://schemas.openxmlformats.org/officeDocument/2006/relationships/image" Target="../media/image54.svg"/><Relationship Id="rId11" Type="http://schemas.openxmlformats.org/officeDocument/2006/relationships/image" Target="../media/image59.png"/><Relationship Id="rId5" Type="http://schemas.openxmlformats.org/officeDocument/2006/relationships/image" Target="../media/image53.pn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5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81237C-C3D6-4A36-BDF5-316A0133B47F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35D68-D4D6-4C51-89D7-2571D625E106}">
      <dgm:prSet/>
      <dgm:spPr/>
      <dgm:t>
        <a:bodyPr/>
        <a:lstStyle/>
        <a:p>
          <a:r>
            <a:rPr lang="en-GB" u="sng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Mrs Blick </a:t>
          </a:r>
        </a:p>
        <a:p>
          <a:r>
            <a:rPr lang="en-GB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Nursery Teacher EYFS Lead</a:t>
          </a:r>
          <a:endParaRPr lang="en-US" dirty="0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C0CF10E9-5888-4506-AE06-39023E68E50B}" type="parTrans" cxnId="{849C8204-0088-4F48-A1CE-5268743EBCF9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AC49D7C6-577D-4501-ABB3-6D7C58B69783}" type="sibTrans" cxnId="{849C8204-0088-4F48-A1CE-5268743EBCF9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46E92A37-1931-4A18-B98B-A603EDA9080E}">
      <dgm:prSet/>
      <dgm:spPr/>
      <dgm:t>
        <a:bodyPr/>
        <a:lstStyle/>
        <a:p>
          <a:r>
            <a:rPr lang="en-GB" u="sng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Miss Benson</a:t>
          </a:r>
        </a:p>
        <a:p>
          <a:r>
            <a:rPr lang="en-GB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Nursery TA</a:t>
          </a:r>
          <a:endParaRPr lang="en-US" dirty="0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9322AC9C-7F19-4FB1-8470-4CAAF443508E}" type="parTrans" cxnId="{F247C532-2691-40A6-B3CD-81043F1AFA4F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25963437-F124-42BD-AEDE-BEF6DFC67010}" type="sibTrans" cxnId="{F247C532-2691-40A6-B3CD-81043F1AFA4F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ED90BCDD-F9E6-4372-B133-C6254916A80B}">
      <dgm:prSet/>
      <dgm:spPr/>
      <dgm:t>
        <a:bodyPr/>
        <a:lstStyle/>
        <a:p>
          <a:r>
            <a:rPr lang="en-GB">
              <a:latin typeface="Dreaming Outloud Pro" panose="03050502040302030504" pitchFamily="66" charset="0"/>
              <a:cs typeface="Dreaming Outloud Pro" panose="03050502040302030504" pitchFamily="66" charset="0"/>
            </a:rPr>
            <a:t>Mighty </a:t>
          </a:r>
          <a:r>
            <a:rPr lang="en-GB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Oaks Staff</a:t>
          </a:r>
          <a:endParaRPr lang="en-US" dirty="0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8E94E1FD-A07E-4AD6-A236-83D8FAB1061F}" type="parTrans" cxnId="{AAEB7F1F-70C3-4402-BFB5-DB4342D1FF8C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681538FF-E552-4142-97D1-B4F9F8F54448}" type="sibTrans" cxnId="{AAEB7F1F-70C3-4402-BFB5-DB4342D1FF8C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0C422E3F-7D2F-4DF2-94A8-D7DBDF6FAA6C}" type="pres">
      <dgm:prSet presAssocID="{B381237C-C3D6-4A36-BDF5-316A0133B47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A9AF747-7E04-42CF-93ED-BC0878E2538E}" type="pres">
      <dgm:prSet presAssocID="{46135D68-D4D6-4C51-89D7-2571D625E106}" presName="hierRoot1" presStyleCnt="0"/>
      <dgm:spPr/>
    </dgm:pt>
    <dgm:pt modelId="{D0F6ADEC-7962-4466-9F16-010A6827B9EA}" type="pres">
      <dgm:prSet presAssocID="{46135D68-D4D6-4C51-89D7-2571D625E106}" presName="composite" presStyleCnt="0"/>
      <dgm:spPr/>
    </dgm:pt>
    <dgm:pt modelId="{7CE6AE40-BDB0-4341-B5B2-6B7843DA84CC}" type="pres">
      <dgm:prSet presAssocID="{46135D68-D4D6-4C51-89D7-2571D625E106}" presName="background" presStyleLbl="node0" presStyleIdx="0" presStyleCnt="3"/>
      <dgm:spPr/>
    </dgm:pt>
    <dgm:pt modelId="{90983609-ABFA-45E3-8F89-076DE22C1861}" type="pres">
      <dgm:prSet presAssocID="{46135D68-D4D6-4C51-89D7-2571D625E106}" presName="text" presStyleLbl="fgAcc0" presStyleIdx="0" presStyleCnt="3" custLinFactNeighborX="6669" custLinFactNeighborY="-84887">
        <dgm:presLayoutVars>
          <dgm:chPref val="3"/>
        </dgm:presLayoutVars>
      </dgm:prSet>
      <dgm:spPr/>
    </dgm:pt>
    <dgm:pt modelId="{7B739037-F5C7-4830-95AF-CFF42FA931A1}" type="pres">
      <dgm:prSet presAssocID="{46135D68-D4D6-4C51-89D7-2571D625E106}" presName="hierChild2" presStyleCnt="0"/>
      <dgm:spPr/>
    </dgm:pt>
    <dgm:pt modelId="{48FAB3B4-4F93-4626-8118-5358AA723AA7}" type="pres">
      <dgm:prSet presAssocID="{46E92A37-1931-4A18-B98B-A603EDA9080E}" presName="hierRoot1" presStyleCnt="0"/>
      <dgm:spPr/>
    </dgm:pt>
    <dgm:pt modelId="{DA6B69EC-C755-4950-96CF-2805AE126701}" type="pres">
      <dgm:prSet presAssocID="{46E92A37-1931-4A18-B98B-A603EDA9080E}" presName="composite" presStyleCnt="0"/>
      <dgm:spPr/>
    </dgm:pt>
    <dgm:pt modelId="{1CC6E651-838F-4493-ABAB-6BAD155AB0A3}" type="pres">
      <dgm:prSet presAssocID="{46E92A37-1931-4A18-B98B-A603EDA9080E}" presName="background" presStyleLbl="node0" presStyleIdx="1" presStyleCnt="3"/>
      <dgm:spPr/>
    </dgm:pt>
    <dgm:pt modelId="{BC1FADFC-9144-466B-A705-56ADD9DF4174}" type="pres">
      <dgm:prSet presAssocID="{46E92A37-1931-4A18-B98B-A603EDA9080E}" presName="text" presStyleLbl="fgAcc0" presStyleIdx="1" presStyleCnt="3" custLinFactNeighborX="5556" custLinFactNeighborY="-16296">
        <dgm:presLayoutVars>
          <dgm:chPref val="3"/>
        </dgm:presLayoutVars>
      </dgm:prSet>
      <dgm:spPr/>
    </dgm:pt>
    <dgm:pt modelId="{8F11B59F-EAA6-4426-8DB5-CC710C52AC4E}" type="pres">
      <dgm:prSet presAssocID="{46E92A37-1931-4A18-B98B-A603EDA9080E}" presName="hierChild2" presStyleCnt="0"/>
      <dgm:spPr/>
    </dgm:pt>
    <dgm:pt modelId="{B0E8A30D-652B-4314-9493-10FE5D09B1E4}" type="pres">
      <dgm:prSet presAssocID="{ED90BCDD-F9E6-4372-B133-C6254916A80B}" presName="hierRoot1" presStyleCnt="0"/>
      <dgm:spPr/>
    </dgm:pt>
    <dgm:pt modelId="{9B357852-6075-4360-B1C3-CCA458F89A27}" type="pres">
      <dgm:prSet presAssocID="{ED90BCDD-F9E6-4372-B133-C6254916A80B}" presName="composite" presStyleCnt="0"/>
      <dgm:spPr/>
    </dgm:pt>
    <dgm:pt modelId="{C3468C1C-1903-42B2-A04D-0B8AF8BB5114}" type="pres">
      <dgm:prSet presAssocID="{ED90BCDD-F9E6-4372-B133-C6254916A80B}" presName="background" presStyleLbl="node0" presStyleIdx="2" presStyleCnt="3"/>
      <dgm:spPr/>
    </dgm:pt>
    <dgm:pt modelId="{55FBD002-E9F1-4E65-B3B7-F4C2706EF2B4}" type="pres">
      <dgm:prSet presAssocID="{ED90BCDD-F9E6-4372-B133-C6254916A80B}" presName="text" presStyleLbl="fgAcc0" presStyleIdx="2" presStyleCnt="3" custLinFactNeighborX="1777" custLinFactNeighborY="62093">
        <dgm:presLayoutVars>
          <dgm:chPref val="3"/>
        </dgm:presLayoutVars>
      </dgm:prSet>
      <dgm:spPr/>
    </dgm:pt>
    <dgm:pt modelId="{1F80B0A6-A9BE-40CD-90FE-7448FEEE761C}" type="pres">
      <dgm:prSet presAssocID="{ED90BCDD-F9E6-4372-B133-C6254916A80B}" presName="hierChild2" presStyleCnt="0"/>
      <dgm:spPr/>
    </dgm:pt>
  </dgm:ptLst>
  <dgm:cxnLst>
    <dgm:cxn modelId="{849C8204-0088-4F48-A1CE-5268743EBCF9}" srcId="{B381237C-C3D6-4A36-BDF5-316A0133B47F}" destId="{46135D68-D4D6-4C51-89D7-2571D625E106}" srcOrd="0" destOrd="0" parTransId="{C0CF10E9-5888-4506-AE06-39023E68E50B}" sibTransId="{AC49D7C6-577D-4501-ABB3-6D7C58B69783}"/>
    <dgm:cxn modelId="{AAEB7F1F-70C3-4402-BFB5-DB4342D1FF8C}" srcId="{B381237C-C3D6-4A36-BDF5-316A0133B47F}" destId="{ED90BCDD-F9E6-4372-B133-C6254916A80B}" srcOrd="2" destOrd="0" parTransId="{8E94E1FD-A07E-4AD6-A236-83D8FAB1061F}" sibTransId="{681538FF-E552-4142-97D1-B4F9F8F54448}"/>
    <dgm:cxn modelId="{F247C532-2691-40A6-B3CD-81043F1AFA4F}" srcId="{B381237C-C3D6-4A36-BDF5-316A0133B47F}" destId="{46E92A37-1931-4A18-B98B-A603EDA9080E}" srcOrd="1" destOrd="0" parTransId="{9322AC9C-7F19-4FB1-8470-4CAAF443508E}" sibTransId="{25963437-F124-42BD-AEDE-BEF6DFC67010}"/>
    <dgm:cxn modelId="{F4052739-62EE-4FFF-990D-DAB1AA5CBB9F}" type="presOf" srcId="{46135D68-D4D6-4C51-89D7-2571D625E106}" destId="{90983609-ABFA-45E3-8F89-076DE22C1861}" srcOrd="0" destOrd="0" presId="urn:microsoft.com/office/officeart/2005/8/layout/hierarchy1"/>
    <dgm:cxn modelId="{1C32E954-B019-4C16-9126-3FB6A7DF3FC7}" type="presOf" srcId="{46E92A37-1931-4A18-B98B-A603EDA9080E}" destId="{BC1FADFC-9144-466B-A705-56ADD9DF4174}" srcOrd="0" destOrd="0" presId="urn:microsoft.com/office/officeart/2005/8/layout/hierarchy1"/>
    <dgm:cxn modelId="{9C427BC9-9D68-4AA8-ADB1-85F1F7E6C41E}" type="presOf" srcId="{ED90BCDD-F9E6-4372-B133-C6254916A80B}" destId="{55FBD002-E9F1-4E65-B3B7-F4C2706EF2B4}" srcOrd="0" destOrd="0" presId="urn:microsoft.com/office/officeart/2005/8/layout/hierarchy1"/>
    <dgm:cxn modelId="{138A8ED7-22D9-44EC-AD6B-EBEFE0348AAF}" type="presOf" srcId="{B381237C-C3D6-4A36-BDF5-316A0133B47F}" destId="{0C422E3F-7D2F-4DF2-94A8-D7DBDF6FAA6C}" srcOrd="0" destOrd="0" presId="urn:microsoft.com/office/officeart/2005/8/layout/hierarchy1"/>
    <dgm:cxn modelId="{8EF04F7C-476C-4E12-9251-6F1A58A0410F}" type="presParOf" srcId="{0C422E3F-7D2F-4DF2-94A8-D7DBDF6FAA6C}" destId="{5A9AF747-7E04-42CF-93ED-BC0878E2538E}" srcOrd="0" destOrd="0" presId="urn:microsoft.com/office/officeart/2005/8/layout/hierarchy1"/>
    <dgm:cxn modelId="{97B58C5B-F8F2-4153-9204-B503238FCC52}" type="presParOf" srcId="{5A9AF747-7E04-42CF-93ED-BC0878E2538E}" destId="{D0F6ADEC-7962-4466-9F16-010A6827B9EA}" srcOrd="0" destOrd="0" presId="urn:microsoft.com/office/officeart/2005/8/layout/hierarchy1"/>
    <dgm:cxn modelId="{A92A479B-9811-4A06-98AF-331DF4B78C34}" type="presParOf" srcId="{D0F6ADEC-7962-4466-9F16-010A6827B9EA}" destId="{7CE6AE40-BDB0-4341-B5B2-6B7843DA84CC}" srcOrd="0" destOrd="0" presId="urn:microsoft.com/office/officeart/2005/8/layout/hierarchy1"/>
    <dgm:cxn modelId="{5C70EED7-FD28-45E4-A909-80FE59168D8F}" type="presParOf" srcId="{D0F6ADEC-7962-4466-9F16-010A6827B9EA}" destId="{90983609-ABFA-45E3-8F89-076DE22C1861}" srcOrd="1" destOrd="0" presId="urn:microsoft.com/office/officeart/2005/8/layout/hierarchy1"/>
    <dgm:cxn modelId="{B9D0129C-1516-4424-B502-245E4FBDBCA8}" type="presParOf" srcId="{5A9AF747-7E04-42CF-93ED-BC0878E2538E}" destId="{7B739037-F5C7-4830-95AF-CFF42FA931A1}" srcOrd="1" destOrd="0" presId="urn:microsoft.com/office/officeart/2005/8/layout/hierarchy1"/>
    <dgm:cxn modelId="{685C241F-FC73-4A18-BD50-15C41EB17EC9}" type="presParOf" srcId="{0C422E3F-7D2F-4DF2-94A8-D7DBDF6FAA6C}" destId="{48FAB3B4-4F93-4626-8118-5358AA723AA7}" srcOrd="1" destOrd="0" presId="urn:microsoft.com/office/officeart/2005/8/layout/hierarchy1"/>
    <dgm:cxn modelId="{E80DA2B9-FA4A-46B0-91D2-005DBA466815}" type="presParOf" srcId="{48FAB3B4-4F93-4626-8118-5358AA723AA7}" destId="{DA6B69EC-C755-4950-96CF-2805AE126701}" srcOrd="0" destOrd="0" presId="urn:microsoft.com/office/officeart/2005/8/layout/hierarchy1"/>
    <dgm:cxn modelId="{896DE59A-6573-4801-8570-6CD293B82DC4}" type="presParOf" srcId="{DA6B69EC-C755-4950-96CF-2805AE126701}" destId="{1CC6E651-838F-4493-ABAB-6BAD155AB0A3}" srcOrd="0" destOrd="0" presId="urn:microsoft.com/office/officeart/2005/8/layout/hierarchy1"/>
    <dgm:cxn modelId="{E0AC6901-FA34-4E2B-9826-050654B5F672}" type="presParOf" srcId="{DA6B69EC-C755-4950-96CF-2805AE126701}" destId="{BC1FADFC-9144-466B-A705-56ADD9DF4174}" srcOrd="1" destOrd="0" presId="urn:microsoft.com/office/officeart/2005/8/layout/hierarchy1"/>
    <dgm:cxn modelId="{6707D445-52B5-4C23-A737-74112749A8B9}" type="presParOf" srcId="{48FAB3B4-4F93-4626-8118-5358AA723AA7}" destId="{8F11B59F-EAA6-4426-8DB5-CC710C52AC4E}" srcOrd="1" destOrd="0" presId="urn:microsoft.com/office/officeart/2005/8/layout/hierarchy1"/>
    <dgm:cxn modelId="{A673AC23-2E63-41CB-B692-D562842835CA}" type="presParOf" srcId="{0C422E3F-7D2F-4DF2-94A8-D7DBDF6FAA6C}" destId="{B0E8A30D-652B-4314-9493-10FE5D09B1E4}" srcOrd="2" destOrd="0" presId="urn:microsoft.com/office/officeart/2005/8/layout/hierarchy1"/>
    <dgm:cxn modelId="{FBC46515-CDDD-4F20-9B7F-FEEA2170A391}" type="presParOf" srcId="{B0E8A30D-652B-4314-9493-10FE5D09B1E4}" destId="{9B357852-6075-4360-B1C3-CCA458F89A27}" srcOrd="0" destOrd="0" presId="urn:microsoft.com/office/officeart/2005/8/layout/hierarchy1"/>
    <dgm:cxn modelId="{90E52F6A-3721-431E-B257-14B99D69FBB3}" type="presParOf" srcId="{9B357852-6075-4360-B1C3-CCA458F89A27}" destId="{C3468C1C-1903-42B2-A04D-0B8AF8BB5114}" srcOrd="0" destOrd="0" presId="urn:microsoft.com/office/officeart/2005/8/layout/hierarchy1"/>
    <dgm:cxn modelId="{B3DFC94B-FA97-48CB-9D9B-8BCE6ACB2697}" type="presParOf" srcId="{9B357852-6075-4360-B1C3-CCA458F89A27}" destId="{55FBD002-E9F1-4E65-B3B7-F4C2706EF2B4}" srcOrd="1" destOrd="0" presId="urn:microsoft.com/office/officeart/2005/8/layout/hierarchy1"/>
    <dgm:cxn modelId="{959307CD-4D14-469D-8293-A05B3DEEB7EF}" type="presParOf" srcId="{B0E8A30D-652B-4314-9493-10FE5D09B1E4}" destId="{1F80B0A6-A9BE-40CD-90FE-7448FEEE761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4EFCC2-38A1-4135-B3E3-03E7FD0A7536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9DDCC6D-7F16-4259-816D-B567D6859EA2}">
      <dgm:prSet/>
      <dgm:spPr/>
      <dgm:t>
        <a:bodyPr/>
        <a:lstStyle/>
        <a:p>
          <a:r>
            <a:rPr lang="en-US" dirty="0"/>
            <a:t>Enjoyment is at the heart of everything we do</a:t>
          </a:r>
        </a:p>
      </dgm:t>
    </dgm:pt>
    <dgm:pt modelId="{1C99E04A-41A9-447F-82C8-98C7316B1145}" type="parTrans" cxnId="{2E16C521-D647-4D30-91B7-4852FB00DCB9}">
      <dgm:prSet/>
      <dgm:spPr/>
      <dgm:t>
        <a:bodyPr/>
        <a:lstStyle/>
        <a:p>
          <a:endParaRPr lang="en-US"/>
        </a:p>
      </dgm:t>
    </dgm:pt>
    <dgm:pt modelId="{61851F41-2359-495B-9969-E7AF02345DE7}" type="sibTrans" cxnId="{2E16C521-D647-4D30-91B7-4852FB00DCB9}">
      <dgm:prSet/>
      <dgm:spPr/>
      <dgm:t>
        <a:bodyPr/>
        <a:lstStyle/>
        <a:p>
          <a:endParaRPr lang="en-US"/>
        </a:p>
      </dgm:t>
    </dgm:pt>
    <dgm:pt modelId="{BB87DECC-2A7F-4C5B-910E-05386B81781A}">
      <dgm:prSet/>
      <dgm:spPr/>
      <dgm:t>
        <a:bodyPr/>
        <a:lstStyle/>
        <a:p>
          <a:r>
            <a:rPr lang="en-US"/>
            <a:t>We create a safe, happy environment where children are ready to learn</a:t>
          </a:r>
        </a:p>
      </dgm:t>
    </dgm:pt>
    <dgm:pt modelId="{8CBAEFB2-F97A-4805-8250-62E3BA979C83}" type="parTrans" cxnId="{4BD63BD5-72C1-43DD-B00E-6702FDDADF64}">
      <dgm:prSet/>
      <dgm:spPr/>
      <dgm:t>
        <a:bodyPr/>
        <a:lstStyle/>
        <a:p>
          <a:endParaRPr lang="en-US"/>
        </a:p>
      </dgm:t>
    </dgm:pt>
    <dgm:pt modelId="{1A60452D-2743-4F99-8D96-CD4E2FDEC060}" type="sibTrans" cxnId="{4BD63BD5-72C1-43DD-B00E-6702FDDADF64}">
      <dgm:prSet/>
      <dgm:spPr/>
      <dgm:t>
        <a:bodyPr/>
        <a:lstStyle/>
        <a:p>
          <a:endParaRPr lang="en-US"/>
        </a:p>
      </dgm:t>
    </dgm:pt>
    <dgm:pt modelId="{368CCCBB-1F71-42C2-B73C-522D42C670A3}">
      <dgm:prSet/>
      <dgm:spPr/>
      <dgm:t>
        <a:bodyPr/>
        <a:lstStyle/>
        <a:p>
          <a:r>
            <a:rPr lang="en-US"/>
            <a:t>Learning is guided by children’s interests through play and exploration</a:t>
          </a:r>
        </a:p>
      </dgm:t>
    </dgm:pt>
    <dgm:pt modelId="{FD9BEAF3-2AB6-4858-83EE-CC7BBA2AE397}" type="parTrans" cxnId="{5649C2B3-7760-4876-9C26-3A59EA6A47D1}">
      <dgm:prSet/>
      <dgm:spPr/>
      <dgm:t>
        <a:bodyPr/>
        <a:lstStyle/>
        <a:p>
          <a:endParaRPr lang="en-US"/>
        </a:p>
      </dgm:t>
    </dgm:pt>
    <dgm:pt modelId="{4E8EC68E-90DE-4C72-A3E5-4C6414C18012}" type="sibTrans" cxnId="{5649C2B3-7760-4876-9C26-3A59EA6A47D1}">
      <dgm:prSet/>
      <dgm:spPr/>
      <dgm:t>
        <a:bodyPr/>
        <a:lstStyle/>
        <a:p>
          <a:endParaRPr lang="en-US"/>
        </a:p>
      </dgm:t>
    </dgm:pt>
    <dgm:pt modelId="{D1F236F0-D2A0-42EE-9FD3-BADFFA6AFA28}">
      <dgm:prSet/>
      <dgm:spPr/>
      <dgm:t>
        <a:bodyPr/>
        <a:lstStyle/>
        <a:p>
          <a:r>
            <a:rPr lang="en-US"/>
            <a:t>We encourage children to ask questions, explore, and discover</a:t>
          </a:r>
        </a:p>
      </dgm:t>
    </dgm:pt>
    <dgm:pt modelId="{848779DE-6CC8-4A15-B40A-0B1A9E6830B0}" type="parTrans" cxnId="{72C28730-BB8B-4B41-91DF-D36593B841C0}">
      <dgm:prSet/>
      <dgm:spPr/>
      <dgm:t>
        <a:bodyPr/>
        <a:lstStyle/>
        <a:p>
          <a:endParaRPr lang="en-US"/>
        </a:p>
      </dgm:t>
    </dgm:pt>
    <dgm:pt modelId="{542246A6-D9A3-4891-9C4B-3A8F8269F62D}" type="sibTrans" cxnId="{72C28730-BB8B-4B41-91DF-D36593B841C0}">
      <dgm:prSet/>
      <dgm:spPr/>
      <dgm:t>
        <a:bodyPr/>
        <a:lstStyle/>
        <a:p>
          <a:endParaRPr lang="en-US"/>
        </a:p>
      </dgm:t>
    </dgm:pt>
    <dgm:pt modelId="{9984827E-64C7-4F39-8C60-2178003C22FD}">
      <dgm:prSet/>
      <dgm:spPr/>
      <dgm:t>
        <a:bodyPr/>
        <a:lstStyle/>
        <a:p>
          <a:r>
            <a:rPr lang="en-US"/>
            <a:t>We support children when they need help, building confidence and independence</a:t>
          </a:r>
        </a:p>
      </dgm:t>
    </dgm:pt>
    <dgm:pt modelId="{A4556C25-B123-4BFE-AA13-1BB9BC80D06E}" type="parTrans" cxnId="{8AFF3CD9-6F55-48E8-8DE2-20C2FA77DFD2}">
      <dgm:prSet/>
      <dgm:spPr/>
      <dgm:t>
        <a:bodyPr/>
        <a:lstStyle/>
        <a:p>
          <a:endParaRPr lang="en-US"/>
        </a:p>
      </dgm:t>
    </dgm:pt>
    <dgm:pt modelId="{0EA7D862-E81F-4918-8EE3-F24FCCDEDF2A}" type="sibTrans" cxnId="{8AFF3CD9-6F55-48E8-8DE2-20C2FA77DFD2}">
      <dgm:prSet/>
      <dgm:spPr/>
      <dgm:t>
        <a:bodyPr/>
        <a:lstStyle/>
        <a:p>
          <a:endParaRPr lang="en-US"/>
        </a:p>
      </dgm:t>
    </dgm:pt>
    <dgm:pt modelId="{8A7661CC-4FC6-42DB-8962-3A431CD6B876}" type="pres">
      <dgm:prSet presAssocID="{A14EFCC2-38A1-4135-B3E3-03E7FD0A7536}" presName="diagram" presStyleCnt="0">
        <dgm:presLayoutVars>
          <dgm:dir/>
          <dgm:resizeHandles val="exact"/>
        </dgm:presLayoutVars>
      </dgm:prSet>
      <dgm:spPr/>
    </dgm:pt>
    <dgm:pt modelId="{167B2629-3AF0-4431-A863-FB256AD86486}" type="pres">
      <dgm:prSet presAssocID="{D9DDCC6D-7F16-4259-816D-B567D6859EA2}" presName="node" presStyleLbl="node1" presStyleIdx="0" presStyleCnt="5">
        <dgm:presLayoutVars>
          <dgm:bulletEnabled val="1"/>
        </dgm:presLayoutVars>
      </dgm:prSet>
      <dgm:spPr/>
    </dgm:pt>
    <dgm:pt modelId="{1ADE2311-6302-468C-9F09-A7CF77DF1F18}" type="pres">
      <dgm:prSet presAssocID="{61851F41-2359-495B-9969-E7AF02345DE7}" presName="sibTrans" presStyleCnt="0"/>
      <dgm:spPr/>
    </dgm:pt>
    <dgm:pt modelId="{4869BF50-12F7-4810-B961-E1EACEE2A4AD}" type="pres">
      <dgm:prSet presAssocID="{BB87DECC-2A7F-4C5B-910E-05386B81781A}" presName="node" presStyleLbl="node1" presStyleIdx="1" presStyleCnt="5">
        <dgm:presLayoutVars>
          <dgm:bulletEnabled val="1"/>
        </dgm:presLayoutVars>
      </dgm:prSet>
      <dgm:spPr/>
    </dgm:pt>
    <dgm:pt modelId="{36D843A5-98DC-4BF0-AB01-F6E08AEC8A4F}" type="pres">
      <dgm:prSet presAssocID="{1A60452D-2743-4F99-8D96-CD4E2FDEC060}" presName="sibTrans" presStyleCnt="0"/>
      <dgm:spPr/>
    </dgm:pt>
    <dgm:pt modelId="{A5AEDCE4-7278-47E9-856E-2C6D2D78172D}" type="pres">
      <dgm:prSet presAssocID="{368CCCBB-1F71-42C2-B73C-522D42C670A3}" presName="node" presStyleLbl="node1" presStyleIdx="2" presStyleCnt="5">
        <dgm:presLayoutVars>
          <dgm:bulletEnabled val="1"/>
        </dgm:presLayoutVars>
      </dgm:prSet>
      <dgm:spPr/>
    </dgm:pt>
    <dgm:pt modelId="{B634E3EA-1F71-4101-B6B2-80C14F3C0610}" type="pres">
      <dgm:prSet presAssocID="{4E8EC68E-90DE-4C72-A3E5-4C6414C18012}" presName="sibTrans" presStyleCnt="0"/>
      <dgm:spPr/>
    </dgm:pt>
    <dgm:pt modelId="{1FB116DE-8A0A-4AB2-852A-4E9503A48217}" type="pres">
      <dgm:prSet presAssocID="{D1F236F0-D2A0-42EE-9FD3-BADFFA6AFA28}" presName="node" presStyleLbl="node1" presStyleIdx="3" presStyleCnt="5">
        <dgm:presLayoutVars>
          <dgm:bulletEnabled val="1"/>
        </dgm:presLayoutVars>
      </dgm:prSet>
      <dgm:spPr/>
    </dgm:pt>
    <dgm:pt modelId="{614CE95A-BC42-4FF8-A143-3261C476E235}" type="pres">
      <dgm:prSet presAssocID="{542246A6-D9A3-4891-9C4B-3A8F8269F62D}" presName="sibTrans" presStyleCnt="0"/>
      <dgm:spPr/>
    </dgm:pt>
    <dgm:pt modelId="{D3977360-B821-474B-87F6-6642F0A49DB9}" type="pres">
      <dgm:prSet presAssocID="{9984827E-64C7-4F39-8C60-2178003C22FD}" presName="node" presStyleLbl="node1" presStyleIdx="4" presStyleCnt="5">
        <dgm:presLayoutVars>
          <dgm:bulletEnabled val="1"/>
        </dgm:presLayoutVars>
      </dgm:prSet>
      <dgm:spPr/>
    </dgm:pt>
  </dgm:ptLst>
  <dgm:cxnLst>
    <dgm:cxn modelId="{4F22E513-963D-4D9D-9776-362A47BC7E21}" type="presOf" srcId="{9984827E-64C7-4F39-8C60-2178003C22FD}" destId="{D3977360-B821-474B-87F6-6642F0A49DB9}" srcOrd="0" destOrd="0" presId="urn:microsoft.com/office/officeart/2005/8/layout/default"/>
    <dgm:cxn modelId="{2E16C521-D647-4D30-91B7-4852FB00DCB9}" srcId="{A14EFCC2-38A1-4135-B3E3-03E7FD0A7536}" destId="{D9DDCC6D-7F16-4259-816D-B567D6859EA2}" srcOrd="0" destOrd="0" parTransId="{1C99E04A-41A9-447F-82C8-98C7316B1145}" sibTransId="{61851F41-2359-495B-9969-E7AF02345DE7}"/>
    <dgm:cxn modelId="{A7EA712D-E17E-4903-951E-4AF5AF738810}" type="presOf" srcId="{D9DDCC6D-7F16-4259-816D-B567D6859EA2}" destId="{167B2629-3AF0-4431-A863-FB256AD86486}" srcOrd="0" destOrd="0" presId="urn:microsoft.com/office/officeart/2005/8/layout/default"/>
    <dgm:cxn modelId="{72C28730-BB8B-4B41-91DF-D36593B841C0}" srcId="{A14EFCC2-38A1-4135-B3E3-03E7FD0A7536}" destId="{D1F236F0-D2A0-42EE-9FD3-BADFFA6AFA28}" srcOrd="3" destOrd="0" parTransId="{848779DE-6CC8-4A15-B40A-0B1A9E6830B0}" sibTransId="{542246A6-D9A3-4891-9C4B-3A8F8269F62D}"/>
    <dgm:cxn modelId="{CFF1D68C-FFCD-405B-8AD2-3BD6D40C2777}" type="presOf" srcId="{368CCCBB-1F71-42C2-B73C-522D42C670A3}" destId="{A5AEDCE4-7278-47E9-856E-2C6D2D78172D}" srcOrd="0" destOrd="0" presId="urn:microsoft.com/office/officeart/2005/8/layout/default"/>
    <dgm:cxn modelId="{5649C2B3-7760-4876-9C26-3A59EA6A47D1}" srcId="{A14EFCC2-38A1-4135-B3E3-03E7FD0A7536}" destId="{368CCCBB-1F71-42C2-B73C-522D42C670A3}" srcOrd="2" destOrd="0" parTransId="{FD9BEAF3-2AB6-4858-83EE-CC7BBA2AE397}" sibTransId="{4E8EC68E-90DE-4C72-A3E5-4C6414C18012}"/>
    <dgm:cxn modelId="{4BD63BD5-72C1-43DD-B00E-6702FDDADF64}" srcId="{A14EFCC2-38A1-4135-B3E3-03E7FD0A7536}" destId="{BB87DECC-2A7F-4C5B-910E-05386B81781A}" srcOrd="1" destOrd="0" parTransId="{8CBAEFB2-F97A-4805-8250-62E3BA979C83}" sibTransId="{1A60452D-2743-4F99-8D96-CD4E2FDEC060}"/>
    <dgm:cxn modelId="{8AFF3CD9-6F55-48E8-8DE2-20C2FA77DFD2}" srcId="{A14EFCC2-38A1-4135-B3E3-03E7FD0A7536}" destId="{9984827E-64C7-4F39-8C60-2178003C22FD}" srcOrd="4" destOrd="0" parTransId="{A4556C25-B123-4BFE-AA13-1BB9BC80D06E}" sibTransId="{0EA7D862-E81F-4918-8EE3-F24FCCDEDF2A}"/>
    <dgm:cxn modelId="{3BB07CF0-7B2D-435A-9368-548AC0442DF3}" type="presOf" srcId="{BB87DECC-2A7F-4C5B-910E-05386B81781A}" destId="{4869BF50-12F7-4810-B961-E1EACEE2A4AD}" srcOrd="0" destOrd="0" presId="urn:microsoft.com/office/officeart/2005/8/layout/default"/>
    <dgm:cxn modelId="{B1A2ADF2-251D-4667-BA26-EB8E383ACFF9}" type="presOf" srcId="{A14EFCC2-38A1-4135-B3E3-03E7FD0A7536}" destId="{8A7661CC-4FC6-42DB-8962-3A431CD6B876}" srcOrd="0" destOrd="0" presId="urn:microsoft.com/office/officeart/2005/8/layout/default"/>
    <dgm:cxn modelId="{05ED8AFD-80D2-462C-8280-1C7343004706}" type="presOf" srcId="{D1F236F0-D2A0-42EE-9FD3-BADFFA6AFA28}" destId="{1FB116DE-8A0A-4AB2-852A-4E9503A48217}" srcOrd="0" destOrd="0" presId="urn:microsoft.com/office/officeart/2005/8/layout/default"/>
    <dgm:cxn modelId="{2144E71A-9BD7-4B51-BD66-1F03E065AEAF}" type="presParOf" srcId="{8A7661CC-4FC6-42DB-8962-3A431CD6B876}" destId="{167B2629-3AF0-4431-A863-FB256AD86486}" srcOrd="0" destOrd="0" presId="urn:microsoft.com/office/officeart/2005/8/layout/default"/>
    <dgm:cxn modelId="{5889D8EB-B4A3-46E0-87D7-6B80F6EF8EA9}" type="presParOf" srcId="{8A7661CC-4FC6-42DB-8962-3A431CD6B876}" destId="{1ADE2311-6302-468C-9F09-A7CF77DF1F18}" srcOrd="1" destOrd="0" presId="urn:microsoft.com/office/officeart/2005/8/layout/default"/>
    <dgm:cxn modelId="{DC2FDD29-DC73-4C1B-A481-A7D19CA46586}" type="presParOf" srcId="{8A7661CC-4FC6-42DB-8962-3A431CD6B876}" destId="{4869BF50-12F7-4810-B961-E1EACEE2A4AD}" srcOrd="2" destOrd="0" presId="urn:microsoft.com/office/officeart/2005/8/layout/default"/>
    <dgm:cxn modelId="{1DB44A12-1876-4E56-B786-E4948AA39F6F}" type="presParOf" srcId="{8A7661CC-4FC6-42DB-8962-3A431CD6B876}" destId="{36D843A5-98DC-4BF0-AB01-F6E08AEC8A4F}" srcOrd="3" destOrd="0" presId="urn:microsoft.com/office/officeart/2005/8/layout/default"/>
    <dgm:cxn modelId="{A14FE8D4-289F-448F-9D2F-09862494EDAD}" type="presParOf" srcId="{8A7661CC-4FC6-42DB-8962-3A431CD6B876}" destId="{A5AEDCE4-7278-47E9-856E-2C6D2D78172D}" srcOrd="4" destOrd="0" presId="urn:microsoft.com/office/officeart/2005/8/layout/default"/>
    <dgm:cxn modelId="{0D52D152-EDC3-425E-839D-9B333D58BCCF}" type="presParOf" srcId="{8A7661CC-4FC6-42DB-8962-3A431CD6B876}" destId="{B634E3EA-1F71-4101-B6B2-80C14F3C0610}" srcOrd="5" destOrd="0" presId="urn:microsoft.com/office/officeart/2005/8/layout/default"/>
    <dgm:cxn modelId="{6D51603F-76A8-4C53-A202-25422D2DB2F1}" type="presParOf" srcId="{8A7661CC-4FC6-42DB-8962-3A431CD6B876}" destId="{1FB116DE-8A0A-4AB2-852A-4E9503A48217}" srcOrd="6" destOrd="0" presId="urn:microsoft.com/office/officeart/2005/8/layout/default"/>
    <dgm:cxn modelId="{E607F0D9-FBB3-4DF5-A441-109B8F992BB2}" type="presParOf" srcId="{8A7661CC-4FC6-42DB-8962-3A431CD6B876}" destId="{614CE95A-BC42-4FF8-A143-3261C476E235}" srcOrd="7" destOrd="0" presId="urn:microsoft.com/office/officeart/2005/8/layout/default"/>
    <dgm:cxn modelId="{3BD00FCF-7176-4A05-9ECC-12C3BEA62A0E}" type="presParOf" srcId="{8A7661CC-4FC6-42DB-8962-3A431CD6B876}" destId="{D3977360-B821-474B-87F6-6642F0A49DB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C601748-1DC9-4D5F-B3F3-062BC4C9559A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29C6EA0-C13B-44A0-AD05-CB2D2488FE70}">
      <dgm:prSet/>
      <dgm:spPr/>
      <dgm:t>
        <a:bodyPr/>
        <a:lstStyle/>
        <a:p>
          <a:r>
            <a:rPr lang="en-GB"/>
            <a:t>To inspire curiosity and a love of learning</a:t>
          </a:r>
          <a:endParaRPr lang="en-US"/>
        </a:p>
      </dgm:t>
    </dgm:pt>
    <dgm:pt modelId="{2EBD1E0E-40A8-4722-A23A-889EC37FBA80}" type="parTrans" cxnId="{633AD9D0-893C-4DDC-B34B-375EFFB769BF}">
      <dgm:prSet/>
      <dgm:spPr/>
      <dgm:t>
        <a:bodyPr/>
        <a:lstStyle/>
        <a:p>
          <a:endParaRPr lang="en-US"/>
        </a:p>
      </dgm:t>
    </dgm:pt>
    <dgm:pt modelId="{15A96969-11A9-4CDC-B956-C8DC3AA4F8B0}" type="sibTrans" cxnId="{633AD9D0-893C-4DDC-B34B-375EFFB769BF}">
      <dgm:prSet/>
      <dgm:spPr/>
      <dgm:t>
        <a:bodyPr/>
        <a:lstStyle/>
        <a:p>
          <a:endParaRPr lang="en-US"/>
        </a:p>
      </dgm:t>
    </dgm:pt>
    <dgm:pt modelId="{05DD5920-3850-420A-83E0-3E5B67B1FCF3}">
      <dgm:prSet/>
      <dgm:spPr/>
      <dgm:t>
        <a:bodyPr/>
        <a:lstStyle/>
        <a:p>
          <a:r>
            <a:rPr lang="en-GB"/>
            <a:t>To recognise and celebrate each child’s individual strengths</a:t>
          </a:r>
          <a:endParaRPr lang="en-US"/>
        </a:p>
      </dgm:t>
    </dgm:pt>
    <dgm:pt modelId="{07503E40-E620-4FFE-B1D4-99FE1FA74E05}" type="parTrans" cxnId="{FE3EE7E7-1B8D-4020-BFDC-64FEEFEC8B4A}">
      <dgm:prSet/>
      <dgm:spPr/>
      <dgm:t>
        <a:bodyPr/>
        <a:lstStyle/>
        <a:p>
          <a:endParaRPr lang="en-US"/>
        </a:p>
      </dgm:t>
    </dgm:pt>
    <dgm:pt modelId="{F0607FBC-423A-46A6-932D-BD424916F8A2}" type="sibTrans" cxnId="{FE3EE7E7-1B8D-4020-BFDC-64FEEFEC8B4A}">
      <dgm:prSet/>
      <dgm:spPr/>
      <dgm:t>
        <a:bodyPr/>
        <a:lstStyle/>
        <a:p>
          <a:endParaRPr lang="en-US"/>
        </a:p>
      </dgm:t>
    </dgm:pt>
    <dgm:pt modelId="{E4A81AA2-7B8E-4043-AB23-C40087B98BC7}">
      <dgm:prSet/>
      <dgm:spPr/>
      <dgm:t>
        <a:bodyPr/>
        <a:lstStyle/>
        <a:p>
          <a:r>
            <a:rPr lang="en-GB"/>
            <a:t>To work in partnership with parents to help every child reach their full potential</a:t>
          </a:r>
          <a:endParaRPr lang="en-US"/>
        </a:p>
      </dgm:t>
    </dgm:pt>
    <dgm:pt modelId="{EDA1331B-4343-410F-87F5-5A2B68C8FB80}" type="parTrans" cxnId="{5A4B3EF1-BE3D-4C0D-A995-9E12E1EA121F}">
      <dgm:prSet/>
      <dgm:spPr/>
      <dgm:t>
        <a:bodyPr/>
        <a:lstStyle/>
        <a:p>
          <a:endParaRPr lang="en-US"/>
        </a:p>
      </dgm:t>
    </dgm:pt>
    <dgm:pt modelId="{971BE2F1-F392-4402-B5E3-FC5BD6A4E7DA}" type="sibTrans" cxnId="{5A4B3EF1-BE3D-4C0D-A995-9E12E1EA121F}">
      <dgm:prSet/>
      <dgm:spPr/>
      <dgm:t>
        <a:bodyPr/>
        <a:lstStyle/>
        <a:p>
          <a:endParaRPr lang="en-US"/>
        </a:p>
      </dgm:t>
    </dgm:pt>
    <dgm:pt modelId="{063B9B36-40B3-49C1-997B-6759BF6F960E}">
      <dgm:prSet/>
      <dgm:spPr/>
      <dgm:t>
        <a:bodyPr/>
        <a:lstStyle/>
        <a:p>
          <a:r>
            <a:rPr lang="en-GB" b="1" u="sng"/>
            <a:t>Our Aims for Every Child</a:t>
          </a:r>
          <a:endParaRPr lang="en-US"/>
        </a:p>
      </dgm:t>
    </dgm:pt>
    <dgm:pt modelId="{070CC4E1-A6E2-4F68-8D16-63689F9B3532}" type="parTrans" cxnId="{A11B3183-67DB-49D5-BFC4-A7A458C05564}">
      <dgm:prSet/>
      <dgm:spPr/>
      <dgm:t>
        <a:bodyPr/>
        <a:lstStyle/>
        <a:p>
          <a:endParaRPr lang="en-US"/>
        </a:p>
      </dgm:t>
    </dgm:pt>
    <dgm:pt modelId="{A2C60A60-B6FA-4210-BC88-A55A77751C84}" type="sibTrans" cxnId="{A11B3183-67DB-49D5-BFC4-A7A458C05564}">
      <dgm:prSet/>
      <dgm:spPr/>
      <dgm:t>
        <a:bodyPr/>
        <a:lstStyle/>
        <a:p>
          <a:endParaRPr lang="en-US"/>
        </a:p>
      </dgm:t>
    </dgm:pt>
    <dgm:pt modelId="{555E7CAB-6969-4EFA-817B-B2593A85DE82}">
      <dgm:prSet/>
      <dgm:spPr/>
      <dgm:t>
        <a:bodyPr/>
        <a:lstStyle/>
        <a:p>
          <a:r>
            <a:rPr lang="en-GB" dirty="0"/>
            <a:t>Safe and happy learners </a:t>
          </a:r>
          <a:endParaRPr lang="en-US" dirty="0"/>
        </a:p>
      </dgm:t>
    </dgm:pt>
    <dgm:pt modelId="{A12B1090-DB95-4036-95EC-7EE9BE5CC706}" type="parTrans" cxnId="{2F1832AB-CB56-4CF2-A91B-725779F4C4E0}">
      <dgm:prSet/>
      <dgm:spPr/>
      <dgm:t>
        <a:bodyPr/>
        <a:lstStyle/>
        <a:p>
          <a:endParaRPr lang="en-US"/>
        </a:p>
      </dgm:t>
    </dgm:pt>
    <dgm:pt modelId="{D6D3D3F5-695B-4B2C-A5B5-BC72B4CC36F5}" type="sibTrans" cxnId="{2F1832AB-CB56-4CF2-A91B-725779F4C4E0}">
      <dgm:prSet/>
      <dgm:spPr/>
      <dgm:t>
        <a:bodyPr/>
        <a:lstStyle/>
        <a:p>
          <a:endParaRPr lang="en-US"/>
        </a:p>
      </dgm:t>
    </dgm:pt>
    <dgm:pt modelId="{BCD44BA7-C403-4F7E-A6C3-BF1BCDC8A3BA}">
      <dgm:prSet/>
      <dgm:spPr/>
      <dgm:t>
        <a:bodyPr/>
        <a:lstStyle/>
        <a:p>
          <a:r>
            <a:rPr lang="en-GB"/>
            <a:t>Learning through play and exploration </a:t>
          </a:r>
          <a:endParaRPr lang="en-US"/>
        </a:p>
      </dgm:t>
    </dgm:pt>
    <dgm:pt modelId="{52EA127E-9253-4C50-8F90-2CE22E38FC79}" type="parTrans" cxnId="{3584FA5F-2E38-47DE-993B-BB7856444683}">
      <dgm:prSet/>
      <dgm:spPr/>
      <dgm:t>
        <a:bodyPr/>
        <a:lstStyle/>
        <a:p>
          <a:endParaRPr lang="en-US"/>
        </a:p>
      </dgm:t>
    </dgm:pt>
    <dgm:pt modelId="{2AC69A06-8502-4AC8-ABD5-3827D2B53F4F}" type="sibTrans" cxnId="{3584FA5F-2E38-47DE-993B-BB7856444683}">
      <dgm:prSet/>
      <dgm:spPr/>
      <dgm:t>
        <a:bodyPr/>
        <a:lstStyle/>
        <a:p>
          <a:endParaRPr lang="en-US"/>
        </a:p>
      </dgm:t>
    </dgm:pt>
    <dgm:pt modelId="{655D5145-0A98-478C-BF45-231AE44E7DE0}">
      <dgm:prSet/>
      <dgm:spPr/>
      <dgm:t>
        <a:bodyPr/>
        <a:lstStyle/>
        <a:p>
          <a:r>
            <a:rPr lang="en-GB"/>
            <a:t>Developing confidence and independence </a:t>
          </a:r>
          <a:endParaRPr lang="en-US"/>
        </a:p>
      </dgm:t>
    </dgm:pt>
    <dgm:pt modelId="{2B2929BD-1112-49EC-97BB-763A72A14D00}" type="parTrans" cxnId="{098578DF-6145-4D88-ACE4-A93979D7920A}">
      <dgm:prSet/>
      <dgm:spPr/>
      <dgm:t>
        <a:bodyPr/>
        <a:lstStyle/>
        <a:p>
          <a:endParaRPr lang="en-US"/>
        </a:p>
      </dgm:t>
    </dgm:pt>
    <dgm:pt modelId="{1C8D629B-E562-493A-9B23-3C1B6CC6231F}" type="sibTrans" cxnId="{098578DF-6145-4D88-ACE4-A93979D7920A}">
      <dgm:prSet/>
      <dgm:spPr/>
      <dgm:t>
        <a:bodyPr/>
        <a:lstStyle/>
        <a:p>
          <a:endParaRPr lang="en-US"/>
        </a:p>
      </dgm:t>
    </dgm:pt>
    <dgm:pt modelId="{03B04296-8536-4906-AFDE-DCB1BC1A1498}">
      <dgm:prSet/>
      <dgm:spPr/>
      <dgm:t>
        <a:bodyPr/>
        <a:lstStyle/>
        <a:p>
          <a:r>
            <a:rPr lang="en-GB"/>
            <a:t>Positive relationships </a:t>
          </a:r>
          <a:endParaRPr lang="en-US"/>
        </a:p>
      </dgm:t>
    </dgm:pt>
    <dgm:pt modelId="{B89260C2-2D8A-41E2-B00E-D8FC3FEC5851}" type="parTrans" cxnId="{9AB2DAC7-5CA1-4865-907F-3C96A2BFE6CF}">
      <dgm:prSet/>
      <dgm:spPr/>
      <dgm:t>
        <a:bodyPr/>
        <a:lstStyle/>
        <a:p>
          <a:endParaRPr lang="en-US"/>
        </a:p>
      </dgm:t>
    </dgm:pt>
    <dgm:pt modelId="{8380B729-3856-4F8A-99CA-C5C2428363B9}" type="sibTrans" cxnId="{9AB2DAC7-5CA1-4865-907F-3C96A2BFE6CF}">
      <dgm:prSet/>
      <dgm:spPr/>
      <dgm:t>
        <a:bodyPr/>
        <a:lstStyle/>
        <a:p>
          <a:endParaRPr lang="en-US"/>
        </a:p>
      </dgm:t>
    </dgm:pt>
    <dgm:pt modelId="{9BB6480B-5D77-4183-ABB7-FDED167933A3}">
      <dgm:prSet/>
      <dgm:spPr/>
      <dgm:t>
        <a:bodyPr/>
        <a:lstStyle/>
        <a:p>
          <a:r>
            <a:rPr lang="en-GB"/>
            <a:t>Preparing children for Reception </a:t>
          </a:r>
          <a:endParaRPr lang="en-US"/>
        </a:p>
      </dgm:t>
    </dgm:pt>
    <dgm:pt modelId="{FDBAC215-93D9-45BD-A066-FE5E65543C3B}" type="parTrans" cxnId="{70F5C7E0-6E2D-4418-8CEB-29E7C6D9C8C4}">
      <dgm:prSet/>
      <dgm:spPr/>
      <dgm:t>
        <a:bodyPr/>
        <a:lstStyle/>
        <a:p>
          <a:endParaRPr lang="en-US"/>
        </a:p>
      </dgm:t>
    </dgm:pt>
    <dgm:pt modelId="{FD816FEB-8ABD-47C7-9C12-EFAE6865DCA5}" type="sibTrans" cxnId="{70F5C7E0-6E2D-4418-8CEB-29E7C6D9C8C4}">
      <dgm:prSet/>
      <dgm:spPr/>
      <dgm:t>
        <a:bodyPr/>
        <a:lstStyle/>
        <a:p>
          <a:endParaRPr lang="en-US"/>
        </a:p>
      </dgm:t>
    </dgm:pt>
    <dgm:pt modelId="{122D7A17-8763-4879-B9FB-608B566ACCAB}" type="pres">
      <dgm:prSet presAssocID="{8C601748-1DC9-4D5F-B3F3-062BC4C9559A}" presName="diagram" presStyleCnt="0">
        <dgm:presLayoutVars>
          <dgm:dir/>
          <dgm:resizeHandles val="exact"/>
        </dgm:presLayoutVars>
      </dgm:prSet>
      <dgm:spPr/>
    </dgm:pt>
    <dgm:pt modelId="{8C1F9971-DA34-4B51-9EB2-54834A249644}" type="pres">
      <dgm:prSet presAssocID="{529C6EA0-C13B-44A0-AD05-CB2D2488FE70}" presName="node" presStyleLbl="node1" presStyleIdx="0" presStyleCnt="4">
        <dgm:presLayoutVars>
          <dgm:bulletEnabled val="1"/>
        </dgm:presLayoutVars>
      </dgm:prSet>
      <dgm:spPr/>
    </dgm:pt>
    <dgm:pt modelId="{F76A5033-01B7-4B7A-9EA2-C43675B2E7A3}" type="pres">
      <dgm:prSet presAssocID="{15A96969-11A9-4CDC-B956-C8DC3AA4F8B0}" presName="sibTrans" presStyleCnt="0"/>
      <dgm:spPr/>
    </dgm:pt>
    <dgm:pt modelId="{EEFA00D3-172A-44B9-B925-8F7EA148DD6B}" type="pres">
      <dgm:prSet presAssocID="{05DD5920-3850-420A-83E0-3E5B67B1FCF3}" presName="node" presStyleLbl="node1" presStyleIdx="1" presStyleCnt="4">
        <dgm:presLayoutVars>
          <dgm:bulletEnabled val="1"/>
        </dgm:presLayoutVars>
      </dgm:prSet>
      <dgm:spPr/>
    </dgm:pt>
    <dgm:pt modelId="{3A162E46-26C4-4801-AD87-16CDD333980E}" type="pres">
      <dgm:prSet presAssocID="{F0607FBC-423A-46A6-932D-BD424916F8A2}" presName="sibTrans" presStyleCnt="0"/>
      <dgm:spPr/>
    </dgm:pt>
    <dgm:pt modelId="{4DD266F5-F5AA-4833-923B-7AE5C29BB86C}" type="pres">
      <dgm:prSet presAssocID="{E4A81AA2-7B8E-4043-AB23-C40087B98BC7}" presName="node" presStyleLbl="node1" presStyleIdx="2" presStyleCnt="4">
        <dgm:presLayoutVars>
          <dgm:bulletEnabled val="1"/>
        </dgm:presLayoutVars>
      </dgm:prSet>
      <dgm:spPr/>
    </dgm:pt>
    <dgm:pt modelId="{2702D975-F5C5-4CF9-84FD-A7B1A459775B}" type="pres">
      <dgm:prSet presAssocID="{971BE2F1-F392-4402-B5E3-FC5BD6A4E7DA}" presName="sibTrans" presStyleCnt="0"/>
      <dgm:spPr/>
    </dgm:pt>
    <dgm:pt modelId="{9A02A861-3909-48E2-9DE6-3909D983C35B}" type="pres">
      <dgm:prSet presAssocID="{063B9B36-40B3-49C1-997B-6759BF6F960E}" presName="node" presStyleLbl="node1" presStyleIdx="3" presStyleCnt="4">
        <dgm:presLayoutVars>
          <dgm:bulletEnabled val="1"/>
        </dgm:presLayoutVars>
      </dgm:prSet>
      <dgm:spPr/>
    </dgm:pt>
  </dgm:ptLst>
  <dgm:cxnLst>
    <dgm:cxn modelId="{8B5FDF25-A871-45C2-961E-890583866E4D}" type="presOf" srcId="{05DD5920-3850-420A-83E0-3E5B67B1FCF3}" destId="{EEFA00D3-172A-44B9-B925-8F7EA148DD6B}" srcOrd="0" destOrd="0" presId="urn:microsoft.com/office/officeart/2005/8/layout/default"/>
    <dgm:cxn modelId="{BD4F1D35-6C86-4C07-8D60-6CD3E9747194}" type="presOf" srcId="{555E7CAB-6969-4EFA-817B-B2593A85DE82}" destId="{9A02A861-3909-48E2-9DE6-3909D983C35B}" srcOrd="0" destOrd="1" presId="urn:microsoft.com/office/officeart/2005/8/layout/default"/>
    <dgm:cxn modelId="{9EA3963F-7DF0-4F7C-948F-FB4DC36738BB}" type="presOf" srcId="{063B9B36-40B3-49C1-997B-6759BF6F960E}" destId="{9A02A861-3909-48E2-9DE6-3909D983C35B}" srcOrd="0" destOrd="0" presId="urn:microsoft.com/office/officeart/2005/8/layout/default"/>
    <dgm:cxn modelId="{3584FA5F-2E38-47DE-993B-BB7856444683}" srcId="{063B9B36-40B3-49C1-997B-6759BF6F960E}" destId="{BCD44BA7-C403-4F7E-A6C3-BF1BCDC8A3BA}" srcOrd="1" destOrd="0" parTransId="{52EA127E-9253-4C50-8F90-2CE22E38FC79}" sibTransId="{2AC69A06-8502-4AC8-ABD5-3827D2B53F4F}"/>
    <dgm:cxn modelId="{9EA21E4C-B40B-4208-93EA-05751DE1DE57}" type="presOf" srcId="{655D5145-0A98-478C-BF45-231AE44E7DE0}" destId="{9A02A861-3909-48E2-9DE6-3909D983C35B}" srcOrd="0" destOrd="3" presId="urn:microsoft.com/office/officeart/2005/8/layout/default"/>
    <dgm:cxn modelId="{A11B3183-67DB-49D5-BFC4-A7A458C05564}" srcId="{8C601748-1DC9-4D5F-B3F3-062BC4C9559A}" destId="{063B9B36-40B3-49C1-997B-6759BF6F960E}" srcOrd="3" destOrd="0" parTransId="{070CC4E1-A6E2-4F68-8D16-63689F9B3532}" sibTransId="{A2C60A60-B6FA-4210-BC88-A55A77751C84}"/>
    <dgm:cxn modelId="{FF617597-D1CE-44E2-AC4F-4E73CB5A0F18}" type="presOf" srcId="{E4A81AA2-7B8E-4043-AB23-C40087B98BC7}" destId="{4DD266F5-F5AA-4833-923B-7AE5C29BB86C}" srcOrd="0" destOrd="0" presId="urn:microsoft.com/office/officeart/2005/8/layout/default"/>
    <dgm:cxn modelId="{B38D4699-80BE-47A3-AF11-986FA4B4FBAC}" type="presOf" srcId="{529C6EA0-C13B-44A0-AD05-CB2D2488FE70}" destId="{8C1F9971-DA34-4B51-9EB2-54834A249644}" srcOrd="0" destOrd="0" presId="urn:microsoft.com/office/officeart/2005/8/layout/default"/>
    <dgm:cxn modelId="{FEBDFF9E-050A-47A4-8305-FEB3D82E1C81}" type="presOf" srcId="{03B04296-8536-4906-AFDE-DCB1BC1A1498}" destId="{9A02A861-3909-48E2-9DE6-3909D983C35B}" srcOrd="0" destOrd="4" presId="urn:microsoft.com/office/officeart/2005/8/layout/default"/>
    <dgm:cxn modelId="{2F1832AB-CB56-4CF2-A91B-725779F4C4E0}" srcId="{063B9B36-40B3-49C1-997B-6759BF6F960E}" destId="{555E7CAB-6969-4EFA-817B-B2593A85DE82}" srcOrd="0" destOrd="0" parTransId="{A12B1090-DB95-4036-95EC-7EE9BE5CC706}" sibTransId="{D6D3D3F5-695B-4B2C-A5B5-BC72B4CC36F5}"/>
    <dgm:cxn modelId="{3B2D6CB0-1517-4A34-8F36-6A03C9F5CBEA}" type="presOf" srcId="{9BB6480B-5D77-4183-ABB7-FDED167933A3}" destId="{9A02A861-3909-48E2-9DE6-3909D983C35B}" srcOrd="0" destOrd="5" presId="urn:microsoft.com/office/officeart/2005/8/layout/default"/>
    <dgm:cxn modelId="{831999B2-F909-4C4D-85A1-0B9682DA4862}" type="presOf" srcId="{BCD44BA7-C403-4F7E-A6C3-BF1BCDC8A3BA}" destId="{9A02A861-3909-48E2-9DE6-3909D983C35B}" srcOrd="0" destOrd="2" presId="urn:microsoft.com/office/officeart/2005/8/layout/default"/>
    <dgm:cxn modelId="{9AB2DAC7-5CA1-4865-907F-3C96A2BFE6CF}" srcId="{063B9B36-40B3-49C1-997B-6759BF6F960E}" destId="{03B04296-8536-4906-AFDE-DCB1BC1A1498}" srcOrd="3" destOrd="0" parTransId="{B89260C2-2D8A-41E2-B00E-D8FC3FEC5851}" sibTransId="{8380B729-3856-4F8A-99CA-C5C2428363B9}"/>
    <dgm:cxn modelId="{633AD9D0-893C-4DDC-B34B-375EFFB769BF}" srcId="{8C601748-1DC9-4D5F-B3F3-062BC4C9559A}" destId="{529C6EA0-C13B-44A0-AD05-CB2D2488FE70}" srcOrd="0" destOrd="0" parTransId="{2EBD1E0E-40A8-4722-A23A-889EC37FBA80}" sibTransId="{15A96969-11A9-4CDC-B956-C8DC3AA4F8B0}"/>
    <dgm:cxn modelId="{098578DF-6145-4D88-ACE4-A93979D7920A}" srcId="{063B9B36-40B3-49C1-997B-6759BF6F960E}" destId="{655D5145-0A98-478C-BF45-231AE44E7DE0}" srcOrd="2" destOrd="0" parTransId="{2B2929BD-1112-49EC-97BB-763A72A14D00}" sibTransId="{1C8D629B-E562-493A-9B23-3C1B6CC6231F}"/>
    <dgm:cxn modelId="{70F5C7E0-6E2D-4418-8CEB-29E7C6D9C8C4}" srcId="{063B9B36-40B3-49C1-997B-6759BF6F960E}" destId="{9BB6480B-5D77-4183-ABB7-FDED167933A3}" srcOrd="4" destOrd="0" parTransId="{FDBAC215-93D9-45BD-A066-FE5E65543C3B}" sibTransId="{FD816FEB-8ABD-47C7-9C12-EFAE6865DCA5}"/>
    <dgm:cxn modelId="{FE3EE7E7-1B8D-4020-BFDC-64FEEFEC8B4A}" srcId="{8C601748-1DC9-4D5F-B3F3-062BC4C9559A}" destId="{05DD5920-3850-420A-83E0-3E5B67B1FCF3}" srcOrd="1" destOrd="0" parTransId="{07503E40-E620-4FFE-B1D4-99FE1FA74E05}" sibTransId="{F0607FBC-423A-46A6-932D-BD424916F8A2}"/>
    <dgm:cxn modelId="{5A4B3EF1-BE3D-4C0D-A995-9E12E1EA121F}" srcId="{8C601748-1DC9-4D5F-B3F3-062BC4C9559A}" destId="{E4A81AA2-7B8E-4043-AB23-C40087B98BC7}" srcOrd="2" destOrd="0" parTransId="{EDA1331B-4343-410F-87F5-5A2B68C8FB80}" sibTransId="{971BE2F1-F392-4402-B5E3-FC5BD6A4E7DA}"/>
    <dgm:cxn modelId="{75CC45F5-103A-4385-BC4D-4B0FB7420584}" type="presOf" srcId="{8C601748-1DC9-4D5F-B3F3-062BC4C9559A}" destId="{122D7A17-8763-4879-B9FB-608B566ACCAB}" srcOrd="0" destOrd="0" presId="urn:microsoft.com/office/officeart/2005/8/layout/default"/>
    <dgm:cxn modelId="{92986CA9-A2DE-4759-BC15-0154713B49F6}" type="presParOf" srcId="{122D7A17-8763-4879-B9FB-608B566ACCAB}" destId="{8C1F9971-DA34-4B51-9EB2-54834A249644}" srcOrd="0" destOrd="0" presId="urn:microsoft.com/office/officeart/2005/8/layout/default"/>
    <dgm:cxn modelId="{1081F104-2B9B-452A-A400-E6CDBBA8D307}" type="presParOf" srcId="{122D7A17-8763-4879-B9FB-608B566ACCAB}" destId="{F76A5033-01B7-4B7A-9EA2-C43675B2E7A3}" srcOrd="1" destOrd="0" presId="urn:microsoft.com/office/officeart/2005/8/layout/default"/>
    <dgm:cxn modelId="{C47D1157-6E87-46C6-9925-94E06BA536BB}" type="presParOf" srcId="{122D7A17-8763-4879-B9FB-608B566ACCAB}" destId="{EEFA00D3-172A-44B9-B925-8F7EA148DD6B}" srcOrd="2" destOrd="0" presId="urn:microsoft.com/office/officeart/2005/8/layout/default"/>
    <dgm:cxn modelId="{783CF252-8CFF-4A29-85FC-BED2E32F8C57}" type="presParOf" srcId="{122D7A17-8763-4879-B9FB-608B566ACCAB}" destId="{3A162E46-26C4-4801-AD87-16CDD333980E}" srcOrd="3" destOrd="0" presId="urn:microsoft.com/office/officeart/2005/8/layout/default"/>
    <dgm:cxn modelId="{DC90723C-C844-4698-B20D-AD07D5F78CF5}" type="presParOf" srcId="{122D7A17-8763-4879-B9FB-608B566ACCAB}" destId="{4DD266F5-F5AA-4833-923B-7AE5C29BB86C}" srcOrd="4" destOrd="0" presId="urn:microsoft.com/office/officeart/2005/8/layout/default"/>
    <dgm:cxn modelId="{C197287C-6B96-4A1E-843A-980CE793C41A}" type="presParOf" srcId="{122D7A17-8763-4879-B9FB-608B566ACCAB}" destId="{2702D975-F5C5-4CF9-84FD-A7B1A459775B}" srcOrd="5" destOrd="0" presId="urn:microsoft.com/office/officeart/2005/8/layout/default"/>
    <dgm:cxn modelId="{326B0F8C-2CC1-42D7-B849-5F64DB44BADE}" type="presParOf" srcId="{122D7A17-8763-4879-B9FB-608B566ACCAB}" destId="{9A02A861-3909-48E2-9DE6-3909D983C35B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F6ECE8A-F235-482E-92BB-4DEFE14953F4}" type="doc">
      <dgm:prSet loTypeId="urn:microsoft.com/office/officeart/2005/8/layout/defaul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18AFE53-D812-454A-80AE-7E75959B0382}">
      <dgm:prSet/>
      <dgm:spPr/>
      <dgm:t>
        <a:bodyPr/>
        <a:lstStyle/>
        <a:p>
          <a:r>
            <a:rPr lang="en-GB" b="1">
              <a:latin typeface="Dreaming Outloud Pro" panose="03050502040302030504" pitchFamily="66" charset="0"/>
              <a:cs typeface="Dreaming Outloud Pro" panose="03050502040302030504" pitchFamily="66" charset="0"/>
            </a:rPr>
            <a:t>Supporting a Positive Start</a:t>
          </a:r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DC5AFAC3-A370-473F-B73D-6171608DC72B}" type="parTrans" cxnId="{F35D9962-086B-47B0-AAB7-6E38136BEF91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4AB6FB44-8A3D-448F-A553-D76F18CD1942}" type="sibTrans" cxnId="{F35D9962-086B-47B0-AAB7-6E38136BEF91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822D5CD9-D94A-402F-B3A3-6FF359FAEAF2}">
      <dgm:prSet/>
      <dgm:spPr/>
      <dgm:t>
        <a:bodyPr/>
        <a:lstStyle/>
        <a:p>
          <a:endParaRPr lang="en-US" dirty="0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995C6BFA-DFF8-4BAB-836A-15FBA77897ED}" type="parTrans" cxnId="{378F814B-8126-44BE-A414-2AC6AA2AA426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26973237-BAD2-47CD-AAAA-8F1743244E71}" type="sibTrans" cxnId="{378F814B-8126-44BE-A414-2AC6AA2AA426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FB2C793C-325D-45EE-9134-2F764EE2B82C}">
      <dgm:prSet/>
      <dgm:spPr/>
      <dgm:t>
        <a:bodyPr/>
        <a:lstStyle/>
        <a:p>
          <a:r>
            <a:rPr lang="en-GB">
              <a:latin typeface="Dreaming Outloud Pro" panose="03050502040302030504" pitchFamily="66" charset="0"/>
              <a:cs typeface="Dreaming Outloud Pro" panose="03050502040302030504" pitchFamily="66" charset="0"/>
            </a:rPr>
            <a:t>Key person support </a:t>
          </a:r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0DD8449B-2753-4538-8143-4F630E9FE013}" type="parTrans" cxnId="{B441FD82-F81A-43F3-B410-2009488D1D15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30D95570-860C-4AD8-84E1-56538FD46A8F}" type="sibTrans" cxnId="{B441FD82-F81A-43F3-B410-2009488D1D15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67719DED-D771-4C35-8C13-070F4033E6F1}">
      <dgm:prSet/>
      <dgm:spPr/>
      <dgm:t>
        <a:bodyPr/>
        <a:lstStyle/>
        <a:p>
          <a:r>
            <a:rPr lang="en-GB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Managing separation worries </a:t>
          </a:r>
          <a:endParaRPr lang="en-US" dirty="0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1C0F58E5-3A60-4EF4-872F-DD3DCBD3C545}" type="parTrans" cxnId="{143BF48C-801C-492A-AB07-26809545CF15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9AD06051-ECC6-46A3-B6D8-7224807A0475}" type="sibTrans" cxnId="{143BF48C-801C-492A-AB07-26809545CF15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D23D0E5B-6D5C-4DBD-AFB0-F84429FED201}">
      <dgm:prSet/>
      <dgm:spPr/>
      <dgm:t>
        <a:bodyPr/>
        <a:lstStyle/>
        <a:p>
          <a:r>
            <a:rPr lang="en-GB">
              <a:latin typeface="Dreaming Outloud Pro" panose="03050502040302030504" pitchFamily="66" charset="0"/>
              <a:cs typeface="Dreaming Outloud Pro" panose="03050502040302030504" pitchFamily="66" charset="0"/>
            </a:rPr>
            <a:t>Building routines </a:t>
          </a:r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33B2DE50-C2C6-42A8-90A2-217305394DAA}" type="parTrans" cxnId="{36B99CC3-E915-42AD-8301-9AC2DB2A1EA5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88D54A44-615F-4561-9358-1EF6BAD15C62}" type="sibTrans" cxnId="{36B99CC3-E915-42AD-8301-9AC2DB2A1EA5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ABEE42A0-F0C2-489F-8A7B-68F5CA65027B}">
      <dgm:prSet/>
      <dgm:spPr/>
      <dgm:t>
        <a:bodyPr/>
        <a:lstStyle/>
        <a:p>
          <a:r>
            <a:rPr lang="en-GB">
              <a:latin typeface="Dreaming Outloud Pro" panose="03050502040302030504" pitchFamily="66" charset="0"/>
              <a:cs typeface="Dreaming Outloud Pro" panose="03050502040302030504" pitchFamily="66" charset="0"/>
            </a:rPr>
            <a:t>Transition visits </a:t>
          </a:r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511F52BD-9223-454E-9536-C3850CBB2971}" type="parTrans" cxnId="{707D9625-EC8B-44FB-84D9-8740A26034D4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10C792AF-27B4-457D-B7E3-C15B6CC5F5FC}" type="sibTrans" cxnId="{707D9625-EC8B-44FB-84D9-8740A26034D4}">
      <dgm:prSet/>
      <dgm:spPr/>
      <dgm:t>
        <a:bodyPr/>
        <a:lstStyle/>
        <a:p>
          <a:endParaRPr lang="en-US"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EA1B6E21-3457-4834-AACA-0C09A6094C2C}" type="pres">
      <dgm:prSet presAssocID="{8F6ECE8A-F235-482E-92BB-4DEFE14953F4}" presName="diagram" presStyleCnt="0">
        <dgm:presLayoutVars>
          <dgm:dir/>
          <dgm:resizeHandles val="exact"/>
        </dgm:presLayoutVars>
      </dgm:prSet>
      <dgm:spPr/>
    </dgm:pt>
    <dgm:pt modelId="{301AA362-F8BF-4AD7-BFF1-608B7A3F641D}" type="pres">
      <dgm:prSet presAssocID="{818AFE53-D812-454A-80AE-7E75959B0382}" presName="node" presStyleLbl="node1" presStyleIdx="0" presStyleCnt="2">
        <dgm:presLayoutVars>
          <dgm:bulletEnabled val="1"/>
        </dgm:presLayoutVars>
      </dgm:prSet>
      <dgm:spPr/>
    </dgm:pt>
    <dgm:pt modelId="{D5CDF3C8-2A03-4D6E-AA64-0FD7902ED946}" type="pres">
      <dgm:prSet presAssocID="{4AB6FB44-8A3D-448F-A553-D76F18CD1942}" presName="sibTrans" presStyleCnt="0"/>
      <dgm:spPr/>
    </dgm:pt>
    <dgm:pt modelId="{3FD4BCCB-026E-4DB9-A5C8-1AF78E83CD8B}" type="pres">
      <dgm:prSet presAssocID="{822D5CD9-D94A-402F-B3A3-6FF359FAEAF2}" presName="node" presStyleLbl="node1" presStyleIdx="1" presStyleCnt="2">
        <dgm:presLayoutVars>
          <dgm:bulletEnabled val="1"/>
        </dgm:presLayoutVars>
      </dgm:prSet>
      <dgm:spPr/>
    </dgm:pt>
  </dgm:ptLst>
  <dgm:cxnLst>
    <dgm:cxn modelId="{F1E3D014-AE58-4F5F-B276-8184C46C8D23}" type="presOf" srcId="{D23D0E5B-6D5C-4DBD-AFB0-F84429FED201}" destId="{3FD4BCCB-026E-4DB9-A5C8-1AF78E83CD8B}" srcOrd="0" destOrd="4" presId="urn:microsoft.com/office/officeart/2005/8/layout/default"/>
    <dgm:cxn modelId="{707D9625-EC8B-44FB-84D9-8740A26034D4}" srcId="{822D5CD9-D94A-402F-B3A3-6FF359FAEAF2}" destId="{ABEE42A0-F0C2-489F-8A7B-68F5CA65027B}" srcOrd="0" destOrd="0" parTransId="{511F52BD-9223-454E-9536-C3850CBB2971}" sibTransId="{10C792AF-27B4-457D-B7E3-C15B6CC5F5FC}"/>
    <dgm:cxn modelId="{BD8EB532-044D-46C8-B6BD-2F41704CA256}" type="presOf" srcId="{67719DED-D771-4C35-8C13-070F4033E6F1}" destId="{3FD4BCCB-026E-4DB9-A5C8-1AF78E83CD8B}" srcOrd="0" destOrd="3" presId="urn:microsoft.com/office/officeart/2005/8/layout/default"/>
    <dgm:cxn modelId="{7DE7075D-55E6-480B-9211-D409B497546E}" type="presOf" srcId="{8F6ECE8A-F235-482E-92BB-4DEFE14953F4}" destId="{EA1B6E21-3457-4834-AACA-0C09A6094C2C}" srcOrd="0" destOrd="0" presId="urn:microsoft.com/office/officeart/2005/8/layout/default"/>
    <dgm:cxn modelId="{F35D9962-086B-47B0-AAB7-6E38136BEF91}" srcId="{8F6ECE8A-F235-482E-92BB-4DEFE14953F4}" destId="{818AFE53-D812-454A-80AE-7E75959B0382}" srcOrd="0" destOrd="0" parTransId="{DC5AFAC3-A370-473F-B73D-6171608DC72B}" sibTransId="{4AB6FB44-8A3D-448F-A553-D76F18CD1942}"/>
    <dgm:cxn modelId="{378F814B-8126-44BE-A414-2AC6AA2AA426}" srcId="{8F6ECE8A-F235-482E-92BB-4DEFE14953F4}" destId="{822D5CD9-D94A-402F-B3A3-6FF359FAEAF2}" srcOrd="1" destOrd="0" parTransId="{995C6BFA-DFF8-4BAB-836A-15FBA77897ED}" sibTransId="{26973237-BAD2-47CD-AAAA-8F1743244E71}"/>
    <dgm:cxn modelId="{F1FBBD81-9BC4-475D-9931-9B12849715D7}" type="presOf" srcId="{822D5CD9-D94A-402F-B3A3-6FF359FAEAF2}" destId="{3FD4BCCB-026E-4DB9-A5C8-1AF78E83CD8B}" srcOrd="0" destOrd="0" presId="urn:microsoft.com/office/officeart/2005/8/layout/default"/>
    <dgm:cxn modelId="{B441FD82-F81A-43F3-B410-2009488D1D15}" srcId="{822D5CD9-D94A-402F-B3A3-6FF359FAEAF2}" destId="{FB2C793C-325D-45EE-9134-2F764EE2B82C}" srcOrd="1" destOrd="0" parTransId="{0DD8449B-2753-4538-8143-4F630E9FE013}" sibTransId="{30D95570-860C-4AD8-84E1-56538FD46A8F}"/>
    <dgm:cxn modelId="{BE598187-1B4A-4CED-A271-5B2F6D74F37D}" type="presOf" srcId="{FB2C793C-325D-45EE-9134-2F764EE2B82C}" destId="{3FD4BCCB-026E-4DB9-A5C8-1AF78E83CD8B}" srcOrd="0" destOrd="2" presId="urn:microsoft.com/office/officeart/2005/8/layout/default"/>
    <dgm:cxn modelId="{143BF48C-801C-492A-AB07-26809545CF15}" srcId="{822D5CD9-D94A-402F-B3A3-6FF359FAEAF2}" destId="{67719DED-D771-4C35-8C13-070F4033E6F1}" srcOrd="2" destOrd="0" parTransId="{1C0F58E5-3A60-4EF4-872F-DD3DCBD3C545}" sibTransId="{9AD06051-ECC6-46A3-B6D8-7224807A0475}"/>
    <dgm:cxn modelId="{1D828C9E-D337-4C82-AFA0-7C2030F2D477}" type="presOf" srcId="{ABEE42A0-F0C2-489F-8A7B-68F5CA65027B}" destId="{3FD4BCCB-026E-4DB9-A5C8-1AF78E83CD8B}" srcOrd="0" destOrd="1" presId="urn:microsoft.com/office/officeart/2005/8/layout/default"/>
    <dgm:cxn modelId="{36B99CC3-E915-42AD-8301-9AC2DB2A1EA5}" srcId="{822D5CD9-D94A-402F-B3A3-6FF359FAEAF2}" destId="{D23D0E5B-6D5C-4DBD-AFB0-F84429FED201}" srcOrd="3" destOrd="0" parTransId="{33B2DE50-C2C6-42A8-90A2-217305394DAA}" sibTransId="{88D54A44-615F-4561-9358-1EF6BAD15C62}"/>
    <dgm:cxn modelId="{13831EE4-EB79-43BE-864C-65F972974B8D}" type="presOf" srcId="{818AFE53-D812-454A-80AE-7E75959B0382}" destId="{301AA362-F8BF-4AD7-BFF1-608B7A3F641D}" srcOrd="0" destOrd="0" presId="urn:microsoft.com/office/officeart/2005/8/layout/default"/>
    <dgm:cxn modelId="{EC79BE03-F8DE-4621-8CDB-ACD9CC4BD3EA}" type="presParOf" srcId="{EA1B6E21-3457-4834-AACA-0C09A6094C2C}" destId="{301AA362-F8BF-4AD7-BFF1-608B7A3F641D}" srcOrd="0" destOrd="0" presId="urn:microsoft.com/office/officeart/2005/8/layout/default"/>
    <dgm:cxn modelId="{D0C36313-61B0-48C5-85A0-5D7E7293BE47}" type="presParOf" srcId="{EA1B6E21-3457-4834-AACA-0C09A6094C2C}" destId="{D5CDF3C8-2A03-4D6E-AA64-0FD7902ED946}" srcOrd="1" destOrd="0" presId="urn:microsoft.com/office/officeart/2005/8/layout/default"/>
    <dgm:cxn modelId="{D5F73436-78CC-411A-93F5-D2B53A6BD73C}" type="presParOf" srcId="{EA1B6E21-3457-4834-AACA-0C09A6094C2C}" destId="{3FD4BCCB-026E-4DB9-A5C8-1AF78E83CD8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0AE8CB9-4EB5-48F9-A67F-07852AAB159D}" type="doc">
      <dgm:prSet loTypeId="urn:microsoft.com/office/officeart/2005/8/layout/vList2" loCatId="list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CD228241-D4F1-443B-BF43-F68587235F56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SCHOOL UNIFORM </a:t>
          </a:r>
          <a:r>
            <a:rPr lang="en-GB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including P.E. uniform. Your child should come to school in their P.E. kits on P.E. days. We will let you know which day once it has been confirmed.</a:t>
          </a:r>
          <a:endParaRPr lang="en-US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39880096-B3FF-49FC-8B7F-76B5D05DE47E}" type="parTrans" cxnId="{0B01CED3-72AD-4FCD-897F-9042BE2434DA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F4E4CA06-31B3-48D8-B85F-61EC180BE42D}" type="sibTrans" cxnId="{0B01CED3-72AD-4FCD-897F-9042BE2434DA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9C3BD2F5-AF81-4DC6-9C8B-8280935CDB3E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WATERPROOF COAT </a:t>
          </a:r>
          <a:r>
            <a:rPr lang="en-GB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– we try to go outside as much as possible</a:t>
          </a:r>
          <a:endParaRPr lang="en-US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8DBCDFD3-B13A-4D5F-BA7F-3FC5A2158BAB}" type="parTrans" cxnId="{16F6905E-A8F7-4135-BFE5-8C4C1FF6A4A3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BCAD26C8-0C0E-46A1-A22E-DEA66095A676}" type="sibTrans" cxnId="{16F6905E-A8F7-4135-BFE5-8C4C1FF6A4A3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0F57506D-6F3E-4C8D-81E2-985F273D6C46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SPARE CLOTHES </a:t>
          </a:r>
          <a:r>
            <a:rPr lang="en-GB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– please make sure you provide your child with a few spare clothes including pants and socks in case of play or toileting accidents. These should be kept in a P.E. bags on their pegs.</a:t>
          </a:r>
          <a:endParaRPr lang="en-US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391971AC-D9C8-42FD-AEF7-EC2F01F1BE16}" type="parTrans" cxnId="{E6E1EAAF-F4B6-41CB-861E-9101A83FD665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00B276AF-07B7-4290-B94F-482695158103}" type="sibTrans" cxnId="{E6E1EAAF-F4B6-41CB-861E-9101A83FD665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67324BE6-41EE-46C6-8E8C-2413DB13A0A0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GB" b="1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WELLIES</a:t>
          </a:r>
          <a:r>
            <a:rPr lang="en-GB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 – your child will need a pair of wellies to be kept in school for outdoor messy play, particularly the mud kitchen and the water play.</a:t>
          </a:r>
          <a:endParaRPr lang="en-US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515E9C67-AC5E-4250-AF50-DB815C6C969D}" type="parTrans" cxnId="{C6A4B895-E52A-4FE3-A84E-DEE12BC17E05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A00D6455-0CD9-485E-990D-E18115169020}" type="sibTrans" cxnId="{C6A4B895-E52A-4FE3-A84E-DEE12BC17E05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E45E2C33-09B3-4809-988C-9C1FE4717F07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GB" b="1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NAMED WATER BOTTLE</a:t>
          </a:r>
          <a:r>
            <a:rPr lang="en-GB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 – children should bring in a bottle of </a:t>
          </a:r>
          <a:r>
            <a:rPr lang="en-GB" b="1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PLAIN WATER only </a:t>
          </a:r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B7BE3EA1-8475-4193-8076-40309BEA2EF2}" type="parTrans" cxnId="{5B16CCA8-7B9E-4596-8713-50D257F7B812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D1CACC56-5B6D-4CCE-8E0D-ECD2833A3096}" type="sibTrans" cxnId="{5B16CCA8-7B9E-4596-8713-50D257F7B812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6612D12F-3A94-440A-96FD-F84CFA22676E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r>
            <a:rPr lang="en-GB" b="1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BOOK BAGS</a:t>
          </a:r>
          <a:r>
            <a:rPr lang="en-GB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– children should have the flat flap-style book bag </a:t>
          </a:r>
          <a:r>
            <a:rPr lang="en-GB" b="1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NOT </a:t>
          </a:r>
          <a:r>
            <a:rPr lang="en-GB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a rucksack.</a:t>
          </a:r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E18225DF-0102-49AA-B24D-0AC734A51C5D}" type="parTrans" cxnId="{47B6372E-6EB9-408A-BCEA-E224A845AA05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A6C33E3C-8EB3-409B-B0BE-01C7EB1E46C9}" type="sibTrans" cxnId="{47B6372E-6EB9-408A-BCEA-E224A845AA05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ECDB7146-5CFE-4EDD-913D-6B319FCF29E6}">
      <dgm:prSet/>
      <dgm:spPr>
        <a:solidFill>
          <a:schemeClr val="accent3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n-GB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If your child is provided with any spare Nursery clothing please wash and return it as soon as possible.</a:t>
          </a:r>
          <a:endParaRPr lang="en-US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B65A4164-E2AA-4FE2-9F4C-F49364E0D753}" type="parTrans" cxnId="{CCD2FFAD-DFFF-4A0C-A853-97B9339357EB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08B8EA38-9999-46A2-B7C0-CABF0AB90413}" type="sibTrans" cxnId="{CCD2FFAD-DFFF-4A0C-A853-97B9339357EB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A214B418-26FC-4767-BCF4-14145FBB5C6A}">
      <dgm:prSet custT="1"/>
      <dgm:spPr/>
      <dgm:t>
        <a:bodyPr/>
        <a:lstStyle/>
        <a:p>
          <a:pPr algn="ctr"/>
          <a:r>
            <a:rPr lang="en-GB" sz="1200" b="1" u="sng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Labelling plea !!!</a:t>
          </a:r>
        </a:p>
        <a:p>
          <a:pPr algn="ctr"/>
          <a:r>
            <a:rPr lang="en-GB" sz="1200" b="1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Please ensure </a:t>
          </a:r>
          <a:r>
            <a:rPr lang="en-GB" sz="1200" b="1" u="sng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all</a:t>
          </a:r>
          <a:r>
            <a:rPr lang="en-GB" sz="1200" b="1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 your child’s belongings are labelled clearly with their name</a:t>
          </a:r>
          <a:r>
            <a:rPr lang="en-GB" sz="1200" b="1" u="sng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  </a:t>
          </a:r>
          <a:endParaRPr lang="en-US" sz="1200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1F48EABB-B72F-40C4-8CB9-5D8441018853}" type="parTrans" cxnId="{9B08E452-C7B8-4386-B661-6D48A6A01378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22E88FD4-4577-43D8-BCB3-1028529D933B}" type="sibTrans" cxnId="{9B08E452-C7B8-4386-B661-6D48A6A01378}">
      <dgm:prSet/>
      <dgm:spPr/>
      <dgm:t>
        <a:bodyPr/>
        <a:lstStyle/>
        <a:p>
          <a:endParaRPr lang="en-US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gm:t>
    </dgm:pt>
    <dgm:pt modelId="{C1DF69AE-AF13-4E26-833F-2DC2711AE85B}" type="pres">
      <dgm:prSet presAssocID="{20AE8CB9-4EB5-48F9-A67F-07852AAB159D}" presName="linear" presStyleCnt="0">
        <dgm:presLayoutVars>
          <dgm:animLvl val="lvl"/>
          <dgm:resizeHandles val="exact"/>
        </dgm:presLayoutVars>
      </dgm:prSet>
      <dgm:spPr/>
    </dgm:pt>
    <dgm:pt modelId="{6B70E792-8DEB-49D1-A2EE-A1DC62E7D1FC}" type="pres">
      <dgm:prSet presAssocID="{CD228241-D4F1-443B-BF43-F68587235F56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F3CFBCD5-1769-4582-99E3-05C821B96F01}" type="pres">
      <dgm:prSet presAssocID="{F4E4CA06-31B3-48D8-B85F-61EC180BE42D}" presName="spacer" presStyleCnt="0"/>
      <dgm:spPr/>
    </dgm:pt>
    <dgm:pt modelId="{06D32374-9C52-45AA-AE62-A91CB7D4F1CC}" type="pres">
      <dgm:prSet presAssocID="{9C3BD2F5-AF81-4DC6-9C8B-8280935CDB3E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985CF360-003A-4B49-BE33-54D094D8AE48}" type="pres">
      <dgm:prSet presAssocID="{BCAD26C8-0C0E-46A1-A22E-DEA66095A676}" presName="spacer" presStyleCnt="0"/>
      <dgm:spPr/>
    </dgm:pt>
    <dgm:pt modelId="{32AAE0D5-693A-46EF-973D-73EA83C05E08}" type="pres">
      <dgm:prSet presAssocID="{0F57506D-6F3E-4C8D-81E2-985F273D6C46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ED95AF2A-852A-4F40-B51C-5891EBC81E74}" type="pres">
      <dgm:prSet presAssocID="{00B276AF-07B7-4290-B94F-482695158103}" presName="spacer" presStyleCnt="0"/>
      <dgm:spPr/>
    </dgm:pt>
    <dgm:pt modelId="{2D6B50AC-E90B-4E65-ADEE-13B45D9E725F}" type="pres">
      <dgm:prSet presAssocID="{67324BE6-41EE-46C6-8E8C-2413DB13A0A0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BF1B3835-7979-440A-97C1-690A49C858DA}" type="pres">
      <dgm:prSet presAssocID="{A00D6455-0CD9-485E-990D-E18115169020}" presName="spacer" presStyleCnt="0"/>
      <dgm:spPr/>
    </dgm:pt>
    <dgm:pt modelId="{7180F5E3-F11D-4776-AEA3-A330A9F1F891}" type="pres">
      <dgm:prSet presAssocID="{E45E2C33-09B3-4809-988C-9C1FE4717F07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B3D25541-CCF7-45F1-88CA-E53F970E5987}" type="pres">
      <dgm:prSet presAssocID="{D1CACC56-5B6D-4CCE-8E0D-ECD2833A3096}" presName="spacer" presStyleCnt="0"/>
      <dgm:spPr/>
    </dgm:pt>
    <dgm:pt modelId="{6813C63E-9C38-40A1-97F8-A70FB1EB0CBC}" type="pres">
      <dgm:prSet presAssocID="{6612D12F-3A94-440A-96FD-F84CFA22676E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A840D53F-A4CC-44AE-B465-EA36EE42F798}" type="pres">
      <dgm:prSet presAssocID="{A6C33E3C-8EB3-409B-B0BE-01C7EB1E46C9}" presName="spacer" presStyleCnt="0"/>
      <dgm:spPr/>
    </dgm:pt>
    <dgm:pt modelId="{2EC8E1D2-DD53-4CE1-B4DB-A7F59AF459B0}" type="pres">
      <dgm:prSet presAssocID="{ECDB7146-5CFE-4EDD-913D-6B319FCF29E6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D3AF5710-9CFE-4A15-A1A5-263B1A6F4F26}" type="pres">
      <dgm:prSet presAssocID="{08B8EA38-9999-46A2-B7C0-CABF0AB90413}" presName="spacer" presStyleCnt="0"/>
      <dgm:spPr/>
    </dgm:pt>
    <dgm:pt modelId="{A2BEF3E8-46C4-44F6-AAAD-72393D23B45B}" type="pres">
      <dgm:prSet presAssocID="{A214B418-26FC-4767-BCF4-14145FBB5C6A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47B6372E-6EB9-408A-BCEA-E224A845AA05}" srcId="{20AE8CB9-4EB5-48F9-A67F-07852AAB159D}" destId="{6612D12F-3A94-440A-96FD-F84CFA22676E}" srcOrd="5" destOrd="0" parTransId="{E18225DF-0102-49AA-B24D-0AC734A51C5D}" sibTransId="{A6C33E3C-8EB3-409B-B0BE-01C7EB1E46C9}"/>
    <dgm:cxn modelId="{16F6905E-A8F7-4135-BFE5-8C4C1FF6A4A3}" srcId="{20AE8CB9-4EB5-48F9-A67F-07852AAB159D}" destId="{9C3BD2F5-AF81-4DC6-9C8B-8280935CDB3E}" srcOrd="1" destOrd="0" parTransId="{8DBCDFD3-B13A-4D5F-BA7F-3FC5A2158BAB}" sibTransId="{BCAD26C8-0C0E-46A1-A22E-DEA66095A676}"/>
    <dgm:cxn modelId="{803FE45F-3740-4EB3-B43A-60ABEABE855E}" type="presOf" srcId="{CD228241-D4F1-443B-BF43-F68587235F56}" destId="{6B70E792-8DEB-49D1-A2EE-A1DC62E7D1FC}" srcOrd="0" destOrd="0" presId="urn:microsoft.com/office/officeart/2005/8/layout/vList2"/>
    <dgm:cxn modelId="{9B08E452-C7B8-4386-B661-6D48A6A01378}" srcId="{20AE8CB9-4EB5-48F9-A67F-07852AAB159D}" destId="{A214B418-26FC-4767-BCF4-14145FBB5C6A}" srcOrd="7" destOrd="0" parTransId="{1F48EABB-B72F-40C4-8CB9-5D8441018853}" sibTransId="{22E88FD4-4577-43D8-BCB3-1028529D933B}"/>
    <dgm:cxn modelId="{E5A26A8B-4533-4ED8-BB63-18C4B25AF72F}" type="presOf" srcId="{9C3BD2F5-AF81-4DC6-9C8B-8280935CDB3E}" destId="{06D32374-9C52-45AA-AE62-A91CB7D4F1CC}" srcOrd="0" destOrd="0" presId="urn:microsoft.com/office/officeart/2005/8/layout/vList2"/>
    <dgm:cxn modelId="{C6A4B895-E52A-4FE3-A84E-DEE12BC17E05}" srcId="{20AE8CB9-4EB5-48F9-A67F-07852AAB159D}" destId="{67324BE6-41EE-46C6-8E8C-2413DB13A0A0}" srcOrd="3" destOrd="0" parTransId="{515E9C67-AC5E-4250-AF50-DB815C6C969D}" sibTransId="{A00D6455-0CD9-485E-990D-E18115169020}"/>
    <dgm:cxn modelId="{458D02A3-8DD0-4191-9813-EC64F638B508}" type="presOf" srcId="{E45E2C33-09B3-4809-988C-9C1FE4717F07}" destId="{7180F5E3-F11D-4776-AEA3-A330A9F1F891}" srcOrd="0" destOrd="0" presId="urn:microsoft.com/office/officeart/2005/8/layout/vList2"/>
    <dgm:cxn modelId="{33826EA3-B3F4-4F53-A0A8-F0E98D972602}" type="presOf" srcId="{ECDB7146-5CFE-4EDD-913D-6B319FCF29E6}" destId="{2EC8E1D2-DD53-4CE1-B4DB-A7F59AF459B0}" srcOrd="0" destOrd="0" presId="urn:microsoft.com/office/officeart/2005/8/layout/vList2"/>
    <dgm:cxn modelId="{5B16CCA8-7B9E-4596-8713-50D257F7B812}" srcId="{20AE8CB9-4EB5-48F9-A67F-07852AAB159D}" destId="{E45E2C33-09B3-4809-988C-9C1FE4717F07}" srcOrd="4" destOrd="0" parTransId="{B7BE3EA1-8475-4193-8076-40309BEA2EF2}" sibTransId="{D1CACC56-5B6D-4CCE-8E0D-ECD2833A3096}"/>
    <dgm:cxn modelId="{CCD2FFAD-DFFF-4A0C-A853-97B9339357EB}" srcId="{20AE8CB9-4EB5-48F9-A67F-07852AAB159D}" destId="{ECDB7146-5CFE-4EDD-913D-6B319FCF29E6}" srcOrd="6" destOrd="0" parTransId="{B65A4164-E2AA-4FE2-9F4C-F49364E0D753}" sibTransId="{08B8EA38-9999-46A2-B7C0-CABF0AB90413}"/>
    <dgm:cxn modelId="{E6E1EAAF-F4B6-41CB-861E-9101A83FD665}" srcId="{20AE8CB9-4EB5-48F9-A67F-07852AAB159D}" destId="{0F57506D-6F3E-4C8D-81E2-985F273D6C46}" srcOrd="2" destOrd="0" parTransId="{391971AC-D9C8-42FD-AEF7-EC2F01F1BE16}" sibTransId="{00B276AF-07B7-4290-B94F-482695158103}"/>
    <dgm:cxn modelId="{D27802B1-78B3-49E1-A393-6AAA0B40C2E4}" type="presOf" srcId="{0F57506D-6F3E-4C8D-81E2-985F273D6C46}" destId="{32AAE0D5-693A-46EF-973D-73EA83C05E08}" srcOrd="0" destOrd="0" presId="urn:microsoft.com/office/officeart/2005/8/layout/vList2"/>
    <dgm:cxn modelId="{BE3C5EB3-B97B-41F4-9E73-9EAD97F63AEF}" type="presOf" srcId="{20AE8CB9-4EB5-48F9-A67F-07852AAB159D}" destId="{C1DF69AE-AF13-4E26-833F-2DC2711AE85B}" srcOrd="0" destOrd="0" presId="urn:microsoft.com/office/officeart/2005/8/layout/vList2"/>
    <dgm:cxn modelId="{B1FC67B3-B8D1-4C4A-877F-91F86044716A}" type="presOf" srcId="{A214B418-26FC-4767-BCF4-14145FBB5C6A}" destId="{A2BEF3E8-46C4-44F6-AAAD-72393D23B45B}" srcOrd="0" destOrd="0" presId="urn:microsoft.com/office/officeart/2005/8/layout/vList2"/>
    <dgm:cxn modelId="{0B01CED3-72AD-4FCD-897F-9042BE2434DA}" srcId="{20AE8CB9-4EB5-48F9-A67F-07852AAB159D}" destId="{CD228241-D4F1-443B-BF43-F68587235F56}" srcOrd="0" destOrd="0" parTransId="{39880096-B3FF-49FC-8B7F-76B5D05DE47E}" sibTransId="{F4E4CA06-31B3-48D8-B85F-61EC180BE42D}"/>
    <dgm:cxn modelId="{9A361DD5-59C3-4C87-8CDF-BB148925013B}" type="presOf" srcId="{67324BE6-41EE-46C6-8E8C-2413DB13A0A0}" destId="{2D6B50AC-E90B-4E65-ADEE-13B45D9E725F}" srcOrd="0" destOrd="0" presId="urn:microsoft.com/office/officeart/2005/8/layout/vList2"/>
    <dgm:cxn modelId="{0F9DD2E7-EFE9-46C9-A281-963D82937ECB}" type="presOf" srcId="{6612D12F-3A94-440A-96FD-F84CFA22676E}" destId="{6813C63E-9C38-40A1-97F8-A70FB1EB0CBC}" srcOrd="0" destOrd="0" presId="urn:microsoft.com/office/officeart/2005/8/layout/vList2"/>
    <dgm:cxn modelId="{1723CF9A-09B0-4C5A-99D4-46744533D83C}" type="presParOf" srcId="{C1DF69AE-AF13-4E26-833F-2DC2711AE85B}" destId="{6B70E792-8DEB-49D1-A2EE-A1DC62E7D1FC}" srcOrd="0" destOrd="0" presId="urn:microsoft.com/office/officeart/2005/8/layout/vList2"/>
    <dgm:cxn modelId="{868BD282-3739-4A13-8D68-2DC9B8C67DC9}" type="presParOf" srcId="{C1DF69AE-AF13-4E26-833F-2DC2711AE85B}" destId="{F3CFBCD5-1769-4582-99E3-05C821B96F01}" srcOrd="1" destOrd="0" presId="urn:microsoft.com/office/officeart/2005/8/layout/vList2"/>
    <dgm:cxn modelId="{0B92BD6F-421E-4E92-B762-072DAF09A315}" type="presParOf" srcId="{C1DF69AE-AF13-4E26-833F-2DC2711AE85B}" destId="{06D32374-9C52-45AA-AE62-A91CB7D4F1CC}" srcOrd="2" destOrd="0" presId="urn:microsoft.com/office/officeart/2005/8/layout/vList2"/>
    <dgm:cxn modelId="{CB4C02E1-463B-4370-84BA-7D82621C6089}" type="presParOf" srcId="{C1DF69AE-AF13-4E26-833F-2DC2711AE85B}" destId="{985CF360-003A-4B49-BE33-54D094D8AE48}" srcOrd="3" destOrd="0" presId="urn:microsoft.com/office/officeart/2005/8/layout/vList2"/>
    <dgm:cxn modelId="{4A4D76E8-4393-42DC-B73D-407E9C28BBF0}" type="presParOf" srcId="{C1DF69AE-AF13-4E26-833F-2DC2711AE85B}" destId="{32AAE0D5-693A-46EF-973D-73EA83C05E08}" srcOrd="4" destOrd="0" presId="urn:microsoft.com/office/officeart/2005/8/layout/vList2"/>
    <dgm:cxn modelId="{7EA6931F-3A76-42F0-B8BE-D77F4B736D64}" type="presParOf" srcId="{C1DF69AE-AF13-4E26-833F-2DC2711AE85B}" destId="{ED95AF2A-852A-4F40-B51C-5891EBC81E74}" srcOrd="5" destOrd="0" presId="urn:microsoft.com/office/officeart/2005/8/layout/vList2"/>
    <dgm:cxn modelId="{2001042D-E191-4DD8-884E-A60AAFE2727F}" type="presParOf" srcId="{C1DF69AE-AF13-4E26-833F-2DC2711AE85B}" destId="{2D6B50AC-E90B-4E65-ADEE-13B45D9E725F}" srcOrd="6" destOrd="0" presId="urn:microsoft.com/office/officeart/2005/8/layout/vList2"/>
    <dgm:cxn modelId="{7AEADA4B-E14F-4A30-85DF-14A206D796F2}" type="presParOf" srcId="{C1DF69AE-AF13-4E26-833F-2DC2711AE85B}" destId="{BF1B3835-7979-440A-97C1-690A49C858DA}" srcOrd="7" destOrd="0" presId="urn:microsoft.com/office/officeart/2005/8/layout/vList2"/>
    <dgm:cxn modelId="{5B8764E2-F2D7-4233-A8CF-FFF6207DD270}" type="presParOf" srcId="{C1DF69AE-AF13-4E26-833F-2DC2711AE85B}" destId="{7180F5E3-F11D-4776-AEA3-A330A9F1F891}" srcOrd="8" destOrd="0" presId="urn:microsoft.com/office/officeart/2005/8/layout/vList2"/>
    <dgm:cxn modelId="{D1C6E3D5-7A8C-4146-AAFF-7607D90914F0}" type="presParOf" srcId="{C1DF69AE-AF13-4E26-833F-2DC2711AE85B}" destId="{B3D25541-CCF7-45F1-88CA-E53F970E5987}" srcOrd="9" destOrd="0" presId="urn:microsoft.com/office/officeart/2005/8/layout/vList2"/>
    <dgm:cxn modelId="{EC00E14B-8B3A-4F9F-9F9E-2F1A01AE46DE}" type="presParOf" srcId="{C1DF69AE-AF13-4E26-833F-2DC2711AE85B}" destId="{6813C63E-9C38-40A1-97F8-A70FB1EB0CBC}" srcOrd="10" destOrd="0" presId="urn:microsoft.com/office/officeart/2005/8/layout/vList2"/>
    <dgm:cxn modelId="{A6D10283-F7E0-4736-8CED-420AE37A5EFE}" type="presParOf" srcId="{C1DF69AE-AF13-4E26-833F-2DC2711AE85B}" destId="{A840D53F-A4CC-44AE-B465-EA36EE42F798}" srcOrd="11" destOrd="0" presId="urn:microsoft.com/office/officeart/2005/8/layout/vList2"/>
    <dgm:cxn modelId="{E286E20A-51C2-4941-BC27-970C34F62E5E}" type="presParOf" srcId="{C1DF69AE-AF13-4E26-833F-2DC2711AE85B}" destId="{2EC8E1D2-DD53-4CE1-B4DB-A7F59AF459B0}" srcOrd="12" destOrd="0" presId="urn:microsoft.com/office/officeart/2005/8/layout/vList2"/>
    <dgm:cxn modelId="{8491C315-978F-4651-9A4D-399515B7495D}" type="presParOf" srcId="{C1DF69AE-AF13-4E26-833F-2DC2711AE85B}" destId="{D3AF5710-9CFE-4A15-A1A5-263B1A6F4F26}" srcOrd="13" destOrd="0" presId="urn:microsoft.com/office/officeart/2005/8/layout/vList2"/>
    <dgm:cxn modelId="{A81C6BAA-6B55-4969-AF97-3ACEFF635CDF}" type="presParOf" srcId="{C1DF69AE-AF13-4E26-833F-2DC2711AE85B}" destId="{A2BEF3E8-46C4-44F6-AAAD-72393D23B45B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81290AE-1370-468B-9ACD-C40FD9C8E9A6}" type="doc">
      <dgm:prSet loTypeId="urn:microsoft.com/office/officeart/2005/8/layout/vProcess5" loCatId="process" qsTypeId="urn:microsoft.com/office/officeart/2005/8/quickstyle/simple2" qsCatId="simple" csTypeId="urn:microsoft.com/office/officeart/2005/8/colors/accent3_2" csCatId="accent3"/>
      <dgm:spPr/>
      <dgm:t>
        <a:bodyPr/>
        <a:lstStyle/>
        <a:p>
          <a:endParaRPr lang="en-US"/>
        </a:p>
      </dgm:t>
    </dgm:pt>
    <dgm:pt modelId="{EF5D84E3-3904-4E8F-90FF-CDC2AD0A0EE9}">
      <dgm:prSet/>
      <dgm:spPr/>
      <dgm:t>
        <a:bodyPr/>
        <a:lstStyle/>
        <a:p>
          <a:r>
            <a:rPr lang="en-GB"/>
            <a:t>Children are rewarded with Dojo Points</a:t>
          </a:r>
          <a:endParaRPr lang="en-US"/>
        </a:p>
      </dgm:t>
    </dgm:pt>
    <dgm:pt modelId="{67AD7CBB-50BE-4980-96CD-F685A14772E0}" type="parTrans" cxnId="{3DBF69DD-237B-4DFC-BF1C-064F5FF8F3B4}">
      <dgm:prSet/>
      <dgm:spPr/>
      <dgm:t>
        <a:bodyPr/>
        <a:lstStyle/>
        <a:p>
          <a:endParaRPr lang="en-US"/>
        </a:p>
      </dgm:t>
    </dgm:pt>
    <dgm:pt modelId="{A58F5044-4187-41D4-89C4-9E6768E20406}" type="sibTrans" cxnId="{3DBF69DD-237B-4DFC-BF1C-064F5FF8F3B4}">
      <dgm:prSet/>
      <dgm:spPr/>
      <dgm:t>
        <a:bodyPr/>
        <a:lstStyle/>
        <a:p>
          <a:endParaRPr lang="en-US"/>
        </a:p>
      </dgm:t>
    </dgm:pt>
    <dgm:pt modelId="{30755217-E6CA-431D-9122-B9767A5E0215}">
      <dgm:prSet/>
      <dgm:spPr/>
      <dgm:t>
        <a:bodyPr/>
        <a:lstStyle/>
        <a:p>
          <a:r>
            <a:rPr lang="en-GB"/>
            <a:t>Verbal praise is also given, along with stickers, stamps and class points. </a:t>
          </a:r>
          <a:endParaRPr lang="en-US"/>
        </a:p>
      </dgm:t>
    </dgm:pt>
    <dgm:pt modelId="{113EEDD6-511A-4536-ABC0-7CB2A49AEFD1}" type="parTrans" cxnId="{838A25C2-964B-493A-9AF9-0F0D6A332379}">
      <dgm:prSet/>
      <dgm:spPr/>
      <dgm:t>
        <a:bodyPr/>
        <a:lstStyle/>
        <a:p>
          <a:endParaRPr lang="en-US"/>
        </a:p>
      </dgm:t>
    </dgm:pt>
    <dgm:pt modelId="{3D9B66A8-43FF-4312-9863-CA1731A6ABA7}" type="sibTrans" cxnId="{838A25C2-964B-493A-9AF9-0F0D6A332379}">
      <dgm:prSet/>
      <dgm:spPr/>
      <dgm:t>
        <a:bodyPr/>
        <a:lstStyle/>
        <a:p>
          <a:endParaRPr lang="en-US"/>
        </a:p>
      </dgm:t>
    </dgm:pt>
    <dgm:pt modelId="{3931D63F-FBC9-4EA0-88CB-CFADCFDDD48E}">
      <dgm:prSet/>
      <dgm:spPr/>
      <dgm:t>
        <a:bodyPr/>
        <a:lstStyle/>
        <a:p>
          <a:r>
            <a:rPr lang="en-GB"/>
            <a:t>Mrs Glennon may also choose children for lunch, hot chocolate or afternoon tea.</a:t>
          </a:r>
          <a:endParaRPr lang="en-US"/>
        </a:p>
      </dgm:t>
    </dgm:pt>
    <dgm:pt modelId="{8A517C59-2CC1-4E94-88C2-BABBBAC128CC}" type="parTrans" cxnId="{F53FB617-EDEA-4362-B513-00AEF6820EDF}">
      <dgm:prSet/>
      <dgm:spPr/>
      <dgm:t>
        <a:bodyPr/>
        <a:lstStyle/>
        <a:p>
          <a:endParaRPr lang="en-US"/>
        </a:p>
      </dgm:t>
    </dgm:pt>
    <dgm:pt modelId="{3228CDD1-19DA-4CFB-96AF-E5BA7129C5D8}" type="sibTrans" cxnId="{F53FB617-EDEA-4362-B513-00AEF6820EDF}">
      <dgm:prSet/>
      <dgm:spPr/>
      <dgm:t>
        <a:bodyPr/>
        <a:lstStyle/>
        <a:p>
          <a:endParaRPr lang="en-US"/>
        </a:p>
      </dgm:t>
    </dgm:pt>
    <dgm:pt modelId="{B86BFE05-5CEF-455F-8152-1A7787CAD438}" type="pres">
      <dgm:prSet presAssocID="{F81290AE-1370-468B-9ACD-C40FD9C8E9A6}" presName="outerComposite" presStyleCnt="0">
        <dgm:presLayoutVars>
          <dgm:chMax val="5"/>
          <dgm:dir/>
          <dgm:resizeHandles val="exact"/>
        </dgm:presLayoutVars>
      </dgm:prSet>
      <dgm:spPr/>
    </dgm:pt>
    <dgm:pt modelId="{9D888A3F-9F35-4B54-8A14-FFE4A442BB47}" type="pres">
      <dgm:prSet presAssocID="{F81290AE-1370-468B-9ACD-C40FD9C8E9A6}" presName="dummyMaxCanvas" presStyleCnt="0">
        <dgm:presLayoutVars/>
      </dgm:prSet>
      <dgm:spPr/>
    </dgm:pt>
    <dgm:pt modelId="{C1A0B692-505A-4F2A-B969-DD1FC3D71739}" type="pres">
      <dgm:prSet presAssocID="{F81290AE-1370-468B-9ACD-C40FD9C8E9A6}" presName="ThreeNodes_1" presStyleLbl="node1" presStyleIdx="0" presStyleCnt="3">
        <dgm:presLayoutVars>
          <dgm:bulletEnabled val="1"/>
        </dgm:presLayoutVars>
      </dgm:prSet>
      <dgm:spPr/>
    </dgm:pt>
    <dgm:pt modelId="{DB9A7A75-3ED7-4853-9CCA-FE42F5C32F40}" type="pres">
      <dgm:prSet presAssocID="{F81290AE-1370-468B-9ACD-C40FD9C8E9A6}" presName="ThreeNodes_2" presStyleLbl="node1" presStyleIdx="1" presStyleCnt="3">
        <dgm:presLayoutVars>
          <dgm:bulletEnabled val="1"/>
        </dgm:presLayoutVars>
      </dgm:prSet>
      <dgm:spPr/>
    </dgm:pt>
    <dgm:pt modelId="{162D4CD0-8294-48F9-84E5-12404BA4F392}" type="pres">
      <dgm:prSet presAssocID="{F81290AE-1370-468B-9ACD-C40FD9C8E9A6}" presName="ThreeNodes_3" presStyleLbl="node1" presStyleIdx="2" presStyleCnt="3">
        <dgm:presLayoutVars>
          <dgm:bulletEnabled val="1"/>
        </dgm:presLayoutVars>
      </dgm:prSet>
      <dgm:spPr/>
    </dgm:pt>
    <dgm:pt modelId="{DE327A93-926D-4144-A52E-896D03B0632D}" type="pres">
      <dgm:prSet presAssocID="{F81290AE-1370-468B-9ACD-C40FD9C8E9A6}" presName="ThreeConn_1-2" presStyleLbl="fgAccFollowNode1" presStyleIdx="0" presStyleCnt="2">
        <dgm:presLayoutVars>
          <dgm:bulletEnabled val="1"/>
        </dgm:presLayoutVars>
      </dgm:prSet>
      <dgm:spPr/>
    </dgm:pt>
    <dgm:pt modelId="{B3BBAA40-EEA2-4B75-9096-736D13819CA2}" type="pres">
      <dgm:prSet presAssocID="{F81290AE-1370-468B-9ACD-C40FD9C8E9A6}" presName="ThreeConn_2-3" presStyleLbl="fgAccFollowNode1" presStyleIdx="1" presStyleCnt="2">
        <dgm:presLayoutVars>
          <dgm:bulletEnabled val="1"/>
        </dgm:presLayoutVars>
      </dgm:prSet>
      <dgm:spPr/>
    </dgm:pt>
    <dgm:pt modelId="{4054D3A3-1834-43CE-BC2C-AE7A37E39BA8}" type="pres">
      <dgm:prSet presAssocID="{F81290AE-1370-468B-9ACD-C40FD9C8E9A6}" presName="ThreeNodes_1_text" presStyleLbl="node1" presStyleIdx="2" presStyleCnt="3">
        <dgm:presLayoutVars>
          <dgm:bulletEnabled val="1"/>
        </dgm:presLayoutVars>
      </dgm:prSet>
      <dgm:spPr/>
    </dgm:pt>
    <dgm:pt modelId="{61544DDE-A254-44D8-B965-F11A66FBFB78}" type="pres">
      <dgm:prSet presAssocID="{F81290AE-1370-468B-9ACD-C40FD9C8E9A6}" presName="ThreeNodes_2_text" presStyleLbl="node1" presStyleIdx="2" presStyleCnt="3">
        <dgm:presLayoutVars>
          <dgm:bulletEnabled val="1"/>
        </dgm:presLayoutVars>
      </dgm:prSet>
      <dgm:spPr/>
    </dgm:pt>
    <dgm:pt modelId="{A8C38BDE-F205-473B-A880-52E6FAF5FFC0}" type="pres">
      <dgm:prSet presAssocID="{F81290AE-1370-468B-9ACD-C40FD9C8E9A6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F53FB617-EDEA-4362-B513-00AEF6820EDF}" srcId="{F81290AE-1370-468B-9ACD-C40FD9C8E9A6}" destId="{3931D63F-FBC9-4EA0-88CB-CFADCFDDD48E}" srcOrd="2" destOrd="0" parTransId="{8A517C59-2CC1-4E94-88C2-BABBBAC128CC}" sibTransId="{3228CDD1-19DA-4CFB-96AF-E5BA7129C5D8}"/>
    <dgm:cxn modelId="{F3A72B1A-E020-4F50-B9FD-822D326AA637}" type="presOf" srcId="{3D9B66A8-43FF-4312-9863-CA1731A6ABA7}" destId="{B3BBAA40-EEA2-4B75-9096-736D13819CA2}" srcOrd="0" destOrd="0" presId="urn:microsoft.com/office/officeart/2005/8/layout/vProcess5"/>
    <dgm:cxn modelId="{C275492C-7A0C-4D74-BD36-7922627B6CF2}" type="presOf" srcId="{3931D63F-FBC9-4EA0-88CB-CFADCFDDD48E}" destId="{162D4CD0-8294-48F9-84E5-12404BA4F392}" srcOrd="0" destOrd="0" presId="urn:microsoft.com/office/officeart/2005/8/layout/vProcess5"/>
    <dgm:cxn modelId="{E955B453-683E-429A-8DD5-10AC584AC06E}" type="presOf" srcId="{A58F5044-4187-41D4-89C4-9E6768E20406}" destId="{DE327A93-926D-4144-A52E-896D03B0632D}" srcOrd="0" destOrd="0" presId="urn:microsoft.com/office/officeart/2005/8/layout/vProcess5"/>
    <dgm:cxn modelId="{85A0BB73-8AC9-49BB-B767-2B34DEE752EC}" type="presOf" srcId="{EF5D84E3-3904-4E8F-90FF-CDC2AD0A0EE9}" destId="{4054D3A3-1834-43CE-BC2C-AE7A37E39BA8}" srcOrd="1" destOrd="0" presId="urn:microsoft.com/office/officeart/2005/8/layout/vProcess5"/>
    <dgm:cxn modelId="{C79D4356-4EC1-4C48-B3E6-B763C2168645}" type="presOf" srcId="{30755217-E6CA-431D-9122-B9767A5E0215}" destId="{61544DDE-A254-44D8-B965-F11A66FBFB78}" srcOrd="1" destOrd="0" presId="urn:microsoft.com/office/officeart/2005/8/layout/vProcess5"/>
    <dgm:cxn modelId="{73823D77-2981-4E28-A10D-F04AB52E81AE}" type="presOf" srcId="{F81290AE-1370-468B-9ACD-C40FD9C8E9A6}" destId="{B86BFE05-5CEF-455F-8152-1A7787CAD438}" srcOrd="0" destOrd="0" presId="urn:microsoft.com/office/officeart/2005/8/layout/vProcess5"/>
    <dgm:cxn modelId="{838A25C2-964B-493A-9AF9-0F0D6A332379}" srcId="{F81290AE-1370-468B-9ACD-C40FD9C8E9A6}" destId="{30755217-E6CA-431D-9122-B9767A5E0215}" srcOrd="1" destOrd="0" parTransId="{113EEDD6-511A-4536-ABC0-7CB2A49AEFD1}" sibTransId="{3D9B66A8-43FF-4312-9863-CA1731A6ABA7}"/>
    <dgm:cxn modelId="{3DBF69DD-237B-4DFC-BF1C-064F5FF8F3B4}" srcId="{F81290AE-1370-468B-9ACD-C40FD9C8E9A6}" destId="{EF5D84E3-3904-4E8F-90FF-CDC2AD0A0EE9}" srcOrd="0" destOrd="0" parTransId="{67AD7CBB-50BE-4980-96CD-F685A14772E0}" sibTransId="{A58F5044-4187-41D4-89C4-9E6768E20406}"/>
    <dgm:cxn modelId="{4B4AF6E5-DFEB-4DFB-B598-60D239CDC4FA}" type="presOf" srcId="{3931D63F-FBC9-4EA0-88CB-CFADCFDDD48E}" destId="{A8C38BDE-F205-473B-A880-52E6FAF5FFC0}" srcOrd="1" destOrd="0" presId="urn:microsoft.com/office/officeart/2005/8/layout/vProcess5"/>
    <dgm:cxn modelId="{46020CEC-E1B6-4CD3-B92F-8FD6E5B24AF4}" type="presOf" srcId="{EF5D84E3-3904-4E8F-90FF-CDC2AD0A0EE9}" destId="{C1A0B692-505A-4F2A-B969-DD1FC3D71739}" srcOrd="0" destOrd="0" presId="urn:microsoft.com/office/officeart/2005/8/layout/vProcess5"/>
    <dgm:cxn modelId="{81E94EF0-EFF2-4E67-9149-BCBBA7B11699}" type="presOf" srcId="{30755217-E6CA-431D-9122-B9767A5E0215}" destId="{DB9A7A75-3ED7-4853-9CCA-FE42F5C32F40}" srcOrd="0" destOrd="0" presId="urn:microsoft.com/office/officeart/2005/8/layout/vProcess5"/>
    <dgm:cxn modelId="{60FFA0D2-BE5A-42B1-9CCE-BE519963C25D}" type="presParOf" srcId="{B86BFE05-5CEF-455F-8152-1A7787CAD438}" destId="{9D888A3F-9F35-4B54-8A14-FFE4A442BB47}" srcOrd="0" destOrd="0" presId="urn:microsoft.com/office/officeart/2005/8/layout/vProcess5"/>
    <dgm:cxn modelId="{9A38E21E-E64F-4ECB-A393-3E6B782D8576}" type="presParOf" srcId="{B86BFE05-5CEF-455F-8152-1A7787CAD438}" destId="{C1A0B692-505A-4F2A-B969-DD1FC3D71739}" srcOrd="1" destOrd="0" presId="urn:microsoft.com/office/officeart/2005/8/layout/vProcess5"/>
    <dgm:cxn modelId="{E9F92FA0-CD7B-462D-A998-7661627B48EA}" type="presParOf" srcId="{B86BFE05-5CEF-455F-8152-1A7787CAD438}" destId="{DB9A7A75-3ED7-4853-9CCA-FE42F5C32F40}" srcOrd="2" destOrd="0" presId="urn:microsoft.com/office/officeart/2005/8/layout/vProcess5"/>
    <dgm:cxn modelId="{F7431DD9-3A85-4753-9CCA-813AEA91D4DA}" type="presParOf" srcId="{B86BFE05-5CEF-455F-8152-1A7787CAD438}" destId="{162D4CD0-8294-48F9-84E5-12404BA4F392}" srcOrd="3" destOrd="0" presId="urn:microsoft.com/office/officeart/2005/8/layout/vProcess5"/>
    <dgm:cxn modelId="{D5DA1B3A-3963-45FD-A26D-E177A540C510}" type="presParOf" srcId="{B86BFE05-5CEF-455F-8152-1A7787CAD438}" destId="{DE327A93-926D-4144-A52E-896D03B0632D}" srcOrd="4" destOrd="0" presId="urn:microsoft.com/office/officeart/2005/8/layout/vProcess5"/>
    <dgm:cxn modelId="{213F0A77-7C88-4544-981D-8179FA32C844}" type="presParOf" srcId="{B86BFE05-5CEF-455F-8152-1A7787CAD438}" destId="{B3BBAA40-EEA2-4B75-9096-736D13819CA2}" srcOrd="5" destOrd="0" presId="urn:microsoft.com/office/officeart/2005/8/layout/vProcess5"/>
    <dgm:cxn modelId="{52A5B9A4-71EF-41F8-9BAB-61BF164EC9A7}" type="presParOf" srcId="{B86BFE05-5CEF-455F-8152-1A7787CAD438}" destId="{4054D3A3-1834-43CE-BC2C-AE7A37E39BA8}" srcOrd="6" destOrd="0" presId="urn:microsoft.com/office/officeart/2005/8/layout/vProcess5"/>
    <dgm:cxn modelId="{D9816433-BA6C-4B56-A4D0-2F89A599C6A0}" type="presParOf" srcId="{B86BFE05-5CEF-455F-8152-1A7787CAD438}" destId="{61544DDE-A254-44D8-B965-F11A66FBFB78}" srcOrd="7" destOrd="0" presId="urn:microsoft.com/office/officeart/2005/8/layout/vProcess5"/>
    <dgm:cxn modelId="{EDB10341-1866-4677-B654-442D2338E39C}" type="presParOf" srcId="{B86BFE05-5CEF-455F-8152-1A7787CAD438}" destId="{A8C38BDE-F205-473B-A880-52E6FAF5FFC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580336-6B46-43DD-850B-9D963A76C334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B34E667-75B0-46F4-AFA7-2B4A54044720}">
      <dgm:prSet/>
      <dgm:spPr/>
      <dgm:t>
        <a:bodyPr/>
        <a:lstStyle/>
        <a:p>
          <a:pPr>
            <a:defRPr cap="all"/>
          </a:pPr>
          <a:r>
            <a:rPr lang="en-GB"/>
            <a:t>Gates and collection procedures </a:t>
          </a:r>
          <a:endParaRPr lang="en-US"/>
        </a:p>
      </dgm:t>
    </dgm:pt>
    <dgm:pt modelId="{E2B68970-BAD1-4B41-965A-9570B7D8CB47}" type="parTrans" cxnId="{AF2C4827-224D-46DA-BC8C-7091B76D981A}">
      <dgm:prSet/>
      <dgm:spPr/>
      <dgm:t>
        <a:bodyPr/>
        <a:lstStyle/>
        <a:p>
          <a:endParaRPr lang="en-US"/>
        </a:p>
      </dgm:t>
    </dgm:pt>
    <dgm:pt modelId="{91FD607A-61B3-41C9-81DC-18AC29C3B3E7}" type="sibTrans" cxnId="{AF2C4827-224D-46DA-BC8C-7091B76D981A}">
      <dgm:prSet/>
      <dgm:spPr/>
      <dgm:t>
        <a:bodyPr/>
        <a:lstStyle/>
        <a:p>
          <a:endParaRPr lang="en-US"/>
        </a:p>
      </dgm:t>
    </dgm:pt>
    <dgm:pt modelId="{1BDB138F-0C9F-4D99-838C-A829CEB6B530}">
      <dgm:prSet/>
      <dgm:spPr/>
      <dgm:t>
        <a:bodyPr/>
        <a:lstStyle/>
        <a:p>
          <a:pPr>
            <a:defRPr cap="all"/>
          </a:pPr>
          <a:r>
            <a:rPr lang="en-GB"/>
            <a:t>Beginning and end of the day</a:t>
          </a:r>
          <a:endParaRPr lang="en-US"/>
        </a:p>
      </dgm:t>
    </dgm:pt>
    <dgm:pt modelId="{1B494F8C-EDBD-4DC2-BA52-3F8EBC5F5A60}" type="parTrans" cxnId="{8DAA3B2E-B957-4339-95A0-828C869030BC}">
      <dgm:prSet/>
      <dgm:spPr/>
      <dgm:t>
        <a:bodyPr/>
        <a:lstStyle/>
        <a:p>
          <a:endParaRPr lang="en-US"/>
        </a:p>
      </dgm:t>
    </dgm:pt>
    <dgm:pt modelId="{706E27A0-03AB-49D1-99FB-1FF4BBBAFACD}" type="sibTrans" cxnId="{8DAA3B2E-B957-4339-95A0-828C869030BC}">
      <dgm:prSet/>
      <dgm:spPr/>
      <dgm:t>
        <a:bodyPr/>
        <a:lstStyle/>
        <a:p>
          <a:endParaRPr lang="en-US"/>
        </a:p>
      </dgm:t>
    </dgm:pt>
    <dgm:pt modelId="{5AE0D79F-C68D-45F4-94C1-17D601D50A93}">
      <dgm:prSet/>
      <dgm:spPr/>
      <dgm:t>
        <a:bodyPr/>
        <a:lstStyle/>
        <a:p>
          <a:pPr>
            <a:defRPr cap="all"/>
          </a:pPr>
          <a:r>
            <a:rPr lang="en-GB"/>
            <a:t>Agreed people</a:t>
          </a:r>
          <a:endParaRPr lang="en-US"/>
        </a:p>
      </dgm:t>
    </dgm:pt>
    <dgm:pt modelId="{9FA9C0AC-D119-45C4-8D79-FAC8018707E5}" type="parTrans" cxnId="{0E050247-B209-4BAA-8D73-2CA09A195F13}">
      <dgm:prSet/>
      <dgm:spPr/>
      <dgm:t>
        <a:bodyPr/>
        <a:lstStyle/>
        <a:p>
          <a:endParaRPr lang="en-US"/>
        </a:p>
      </dgm:t>
    </dgm:pt>
    <dgm:pt modelId="{F1E75DF2-BFDF-41AC-B1E9-A18EB9C1E685}" type="sibTrans" cxnId="{0E050247-B209-4BAA-8D73-2CA09A195F13}">
      <dgm:prSet/>
      <dgm:spPr/>
      <dgm:t>
        <a:bodyPr/>
        <a:lstStyle/>
        <a:p>
          <a:endParaRPr lang="en-US"/>
        </a:p>
      </dgm:t>
    </dgm:pt>
    <dgm:pt modelId="{05F7CBCC-121E-459D-9671-C7F07C2901CD}">
      <dgm:prSet/>
      <dgm:spPr/>
      <dgm:t>
        <a:bodyPr/>
        <a:lstStyle/>
        <a:p>
          <a:pPr>
            <a:defRPr cap="all"/>
          </a:pPr>
          <a:r>
            <a:rPr lang="en-GB"/>
            <a:t>Password</a:t>
          </a:r>
          <a:endParaRPr lang="en-US"/>
        </a:p>
      </dgm:t>
    </dgm:pt>
    <dgm:pt modelId="{B8586C17-6F58-4537-B7CA-CF6DA6BB8F39}" type="parTrans" cxnId="{6ADC0024-2FFE-4D05-B16C-6DADC4F9E4CE}">
      <dgm:prSet/>
      <dgm:spPr/>
      <dgm:t>
        <a:bodyPr/>
        <a:lstStyle/>
        <a:p>
          <a:endParaRPr lang="en-US"/>
        </a:p>
      </dgm:t>
    </dgm:pt>
    <dgm:pt modelId="{65B573D4-783A-4805-935B-CADC02795EAF}" type="sibTrans" cxnId="{6ADC0024-2FFE-4D05-B16C-6DADC4F9E4CE}">
      <dgm:prSet/>
      <dgm:spPr/>
      <dgm:t>
        <a:bodyPr/>
        <a:lstStyle/>
        <a:p>
          <a:endParaRPr lang="en-US"/>
        </a:p>
      </dgm:t>
    </dgm:pt>
    <dgm:pt modelId="{F231F8C4-48CB-4D38-A115-09F3D08AD915}">
      <dgm:prSet/>
      <dgm:spPr/>
      <dgm:t>
        <a:bodyPr/>
        <a:lstStyle/>
        <a:p>
          <a:pPr>
            <a:defRPr cap="all"/>
          </a:pPr>
          <a:r>
            <a:rPr lang="en-GB"/>
            <a:t>Attendance expectations </a:t>
          </a:r>
          <a:endParaRPr lang="en-US"/>
        </a:p>
      </dgm:t>
    </dgm:pt>
    <dgm:pt modelId="{A4459072-A119-42BD-88A9-5F4ECAADD023}" type="parTrans" cxnId="{1ACA4CF9-A2FF-4485-8736-AE5FF9A24205}">
      <dgm:prSet/>
      <dgm:spPr/>
      <dgm:t>
        <a:bodyPr/>
        <a:lstStyle/>
        <a:p>
          <a:endParaRPr lang="en-US"/>
        </a:p>
      </dgm:t>
    </dgm:pt>
    <dgm:pt modelId="{774F411E-7313-4BC5-BD9A-F0ABAA17C6FF}" type="sibTrans" cxnId="{1ACA4CF9-A2FF-4485-8736-AE5FF9A24205}">
      <dgm:prSet/>
      <dgm:spPr/>
      <dgm:t>
        <a:bodyPr/>
        <a:lstStyle/>
        <a:p>
          <a:endParaRPr lang="en-US"/>
        </a:p>
      </dgm:t>
    </dgm:pt>
    <dgm:pt modelId="{E7F30037-AB6E-4E96-8C69-712923169807}">
      <dgm:prSet/>
      <dgm:spPr/>
      <dgm:t>
        <a:bodyPr/>
        <a:lstStyle/>
        <a:p>
          <a:pPr>
            <a:defRPr cap="all"/>
          </a:pPr>
          <a:r>
            <a:rPr lang="en-GB"/>
            <a:t>Online safety awareness </a:t>
          </a:r>
          <a:endParaRPr lang="en-US"/>
        </a:p>
      </dgm:t>
    </dgm:pt>
    <dgm:pt modelId="{7CA33105-F126-4AEE-81A2-D552C9367B29}" type="parTrans" cxnId="{6ADB24DB-03CB-4C31-AFA4-71F9F3DF154E}">
      <dgm:prSet/>
      <dgm:spPr/>
      <dgm:t>
        <a:bodyPr/>
        <a:lstStyle/>
        <a:p>
          <a:endParaRPr lang="en-US"/>
        </a:p>
      </dgm:t>
    </dgm:pt>
    <dgm:pt modelId="{936E1998-8ECA-4630-AAA5-75A05A421DDB}" type="sibTrans" cxnId="{6ADB24DB-03CB-4C31-AFA4-71F9F3DF154E}">
      <dgm:prSet/>
      <dgm:spPr/>
      <dgm:t>
        <a:bodyPr/>
        <a:lstStyle/>
        <a:p>
          <a:endParaRPr lang="en-US"/>
        </a:p>
      </dgm:t>
    </dgm:pt>
    <dgm:pt modelId="{1B15C376-40F2-406B-BB22-35C08A8E5A3C}" type="pres">
      <dgm:prSet presAssocID="{56580336-6B46-43DD-850B-9D963A76C334}" presName="root" presStyleCnt="0">
        <dgm:presLayoutVars>
          <dgm:dir/>
          <dgm:resizeHandles val="exact"/>
        </dgm:presLayoutVars>
      </dgm:prSet>
      <dgm:spPr/>
    </dgm:pt>
    <dgm:pt modelId="{F47C13A2-E67D-4ED8-869F-468C3F17BA7C}" type="pres">
      <dgm:prSet presAssocID="{5B34E667-75B0-46F4-AFA7-2B4A54044720}" presName="compNode" presStyleCnt="0"/>
      <dgm:spPr/>
    </dgm:pt>
    <dgm:pt modelId="{DDE28915-1591-4DD8-A000-5B09204D2006}" type="pres">
      <dgm:prSet presAssocID="{5B34E667-75B0-46F4-AFA7-2B4A54044720}" presName="iconBgRect" presStyleLbl="bgShp" presStyleIdx="0" presStyleCnt="6"/>
      <dgm:spPr/>
    </dgm:pt>
    <dgm:pt modelId="{DA438D82-3375-4FAA-9CCD-B2144CDCA0BB}" type="pres">
      <dgm:prSet presAssocID="{5B34E667-75B0-46F4-AFA7-2B4A54044720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ck"/>
        </a:ext>
      </dgm:extLst>
    </dgm:pt>
    <dgm:pt modelId="{FCC85706-393C-4DDC-B700-2E4927007332}" type="pres">
      <dgm:prSet presAssocID="{5B34E667-75B0-46F4-AFA7-2B4A54044720}" presName="spaceRect" presStyleCnt="0"/>
      <dgm:spPr/>
    </dgm:pt>
    <dgm:pt modelId="{85AAB61F-9A49-4917-B97C-35C8C47FE5AA}" type="pres">
      <dgm:prSet presAssocID="{5B34E667-75B0-46F4-AFA7-2B4A54044720}" presName="textRect" presStyleLbl="revTx" presStyleIdx="0" presStyleCnt="6">
        <dgm:presLayoutVars>
          <dgm:chMax val="1"/>
          <dgm:chPref val="1"/>
        </dgm:presLayoutVars>
      </dgm:prSet>
      <dgm:spPr/>
    </dgm:pt>
    <dgm:pt modelId="{53C8E5AF-9526-41E9-B22D-B5A823E1019E}" type="pres">
      <dgm:prSet presAssocID="{91FD607A-61B3-41C9-81DC-18AC29C3B3E7}" presName="sibTrans" presStyleCnt="0"/>
      <dgm:spPr/>
    </dgm:pt>
    <dgm:pt modelId="{0BFE4E47-E6AB-4935-9F08-6912856C7FAF}" type="pres">
      <dgm:prSet presAssocID="{1BDB138F-0C9F-4D99-838C-A829CEB6B530}" presName="compNode" presStyleCnt="0"/>
      <dgm:spPr/>
    </dgm:pt>
    <dgm:pt modelId="{D5F3E095-925E-48FB-8E58-D4B8D648F53E}" type="pres">
      <dgm:prSet presAssocID="{1BDB138F-0C9F-4D99-838C-A829CEB6B530}" presName="iconBgRect" presStyleLbl="bgShp" presStyleIdx="1" presStyleCnt="6"/>
      <dgm:spPr/>
    </dgm:pt>
    <dgm:pt modelId="{5ECB0FBD-CF24-4849-A384-1DED761DF90B}" type="pres">
      <dgm:prSet presAssocID="{1BDB138F-0C9F-4D99-838C-A829CEB6B530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miling Face with No Fill"/>
        </a:ext>
      </dgm:extLst>
    </dgm:pt>
    <dgm:pt modelId="{AFBCCF7D-859E-4E47-8E04-59C05F56A7F5}" type="pres">
      <dgm:prSet presAssocID="{1BDB138F-0C9F-4D99-838C-A829CEB6B530}" presName="spaceRect" presStyleCnt="0"/>
      <dgm:spPr/>
    </dgm:pt>
    <dgm:pt modelId="{37E4D079-0B6C-42DA-A763-CB073CC3B3F1}" type="pres">
      <dgm:prSet presAssocID="{1BDB138F-0C9F-4D99-838C-A829CEB6B530}" presName="textRect" presStyleLbl="revTx" presStyleIdx="1" presStyleCnt="6">
        <dgm:presLayoutVars>
          <dgm:chMax val="1"/>
          <dgm:chPref val="1"/>
        </dgm:presLayoutVars>
      </dgm:prSet>
      <dgm:spPr/>
    </dgm:pt>
    <dgm:pt modelId="{96E01F22-E5A8-446D-A90D-0A0D37BB281D}" type="pres">
      <dgm:prSet presAssocID="{706E27A0-03AB-49D1-99FB-1FF4BBBAFACD}" presName="sibTrans" presStyleCnt="0"/>
      <dgm:spPr/>
    </dgm:pt>
    <dgm:pt modelId="{B9919BAC-12C5-4441-A690-68C78E418AD7}" type="pres">
      <dgm:prSet presAssocID="{5AE0D79F-C68D-45F4-94C1-17D601D50A93}" presName="compNode" presStyleCnt="0"/>
      <dgm:spPr/>
    </dgm:pt>
    <dgm:pt modelId="{FD7712F7-9CCC-4C51-824C-6E5B5FA4752C}" type="pres">
      <dgm:prSet presAssocID="{5AE0D79F-C68D-45F4-94C1-17D601D50A93}" presName="iconBgRect" presStyleLbl="bgShp" presStyleIdx="2" presStyleCnt="6"/>
      <dgm:spPr/>
    </dgm:pt>
    <dgm:pt modelId="{83C251F5-F53C-4E33-AECB-5393225881F6}" type="pres">
      <dgm:prSet presAssocID="{5AE0D79F-C68D-45F4-94C1-17D601D50A93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F8AC5D2B-0908-421C-99CE-11470AC559CC}" type="pres">
      <dgm:prSet presAssocID="{5AE0D79F-C68D-45F4-94C1-17D601D50A93}" presName="spaceRect" presStyleCnt="0"/>
      <dgm:spPr/>
    </dgm:pt>
    <dgm:pt modelId="{DAF75273-D974-4879-A49B-544FAC5EEE67}" type="pres">
      <dgm:prSet presAssocID="{5AE0D79F-C68D-45F4-94C1-17D601D50A93}" presName="textRect" presStyleLbl="revTx" presStyleIdx="2" presStyleCnt="6">
        <dgm:presLayoutVars>
          <dgm:chMax val="1"/>
          <dgm:chPref val="1"/>
        </dgm:presLayoutVars>
      </dgm:prSet>
      <dgm:spPr/>
    </dgm:pt>
    <dgm:pt modelId="{1DD416A9-B44B-4349-AD75-BF021004AC14}" type="pres">
      <dgm:prSet presAssocID="{F1E75DF2-BFDF-41AC-B1E9-A18EB9C1E685}" presName="sibTrans" presStyleCnt="0"/>
      <dgm:spPr/>
    </dgm:pt>
    <dgm:pt modelId="{07713F5F-D325-4D4F-96BC-AD2008C51F75}" type="pres">
      <dgm:prSet presAssocID="{05F7CBCC-121E-459D-9671-C7F07C2901CD}" presName="compNode" presStyleCnt="0"/>
      <dgm:spPr/>
    </dgm:pt>
    <dgm:pt modelId="{A0BE64A2-62FD-4776-8BC1-ECE25072F401}" type="pres">
      <dgm:prSet presAssocID="{05F7CBCC-121E-459D-9671-C7F07C2901CD}" presName="iconBgRect" presStyleLbl="bgShp" presStyleIdx="3" presStyleCnt="6"/>
      <dgm:spPr/>
    </dgm:pt>
    <dgm:pt modelId="{D94CFE46-CE27-454B-8F89-9A17F790E657}" type="pres">
      <dgm:prSet presAssocID="{05F7CBCC-121E-459D-9671-C7F07C2901CD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D5BCB955-C503-48DF-B436-E42B6878A1F8}" type="pres">
      <dgm:prSet presAssocID="{05F7CBCC-121E-459D-9671-C7F07C2901CD}" presName="spaceRect" presStyleCnt="0"/>
      <dgm:spPr/>
    </dgm:pt>
    <dgm:pt modelId="{8314245B-50D0-493F-AFBB-EBE8033E1760}" type="pres">
      <dgm:prSet presAssocID="{05F7CBCC-121E-459D-9671-C7F07C2901CD}" presName="textRect" presStyleLbl="revTx" presStyleIdx="3" presStyleCnt="6">
        <dgm:presLayoutVars>
          <dgm:chMax val="1"/>
          <dgm:chPref val="1"/>
        </dgm:presLayoutVars>
      </dgm:prSet>
      <dgm:spPr/>
    </dgm:pt>
    <dgm:pt modelId="{69494F2B-C5A2-4319-AA7D-7C41C77147A3}" type="pres">
      <dgm:prSet presAssocID="{65B573D4-783A-4805-935B-CADC02795EAF}" presName="sibTrans" presStyleCnt="0"/>
      <dgm:spPr/>
    </dgm:pt>
    <dgm:pt modelId="{89179707-0E1B-4E53-8B79-5554FAB52AFB}" type="pres">
      <dgm:prSet presAssocID="{F231F8C4-48CB-4D38-A115-09F3D08AD915}" presName="compNode" presStyleCnt="0"/>
      <dgm:spPr/>
    </dgm:pt>
    <dgm:pt modelId="{8DA21ADB-DA58-4192-8E88-26FC5A79B16D}" type="pres">
      <dgm:prSet presAssocID="{F231F8C4-48CB-4D38-A115-09F3D08AD915}" presName="iconBgRect" presStyleLbl="bgShp" presStyleIdx="4" presStyleCnt="6"/>
      <dgm:spPr/>
    </dgm:pt>
    <dgm:pt modelId="{45952F35-2BF8-4A1F-9917-52D8B5E0066B}" type="pres">
      <dgm:prSet presAssocID="{F231F8C4-48CB-4D38-A115-09F3D08AD915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733F5848-4754-4E04-B40B-90B26BBE0FAF}" type="pres">
      <dgm:prSet presAssocID="{F231F8C4-48CB-4D38-A115-09F3D08AD915}" presName="spaceRect" presStyleCnt="0"/>
      <dgm:spPr/>
    </dgm:pt>
    <dgm:pt modelId="{A5873A44-EDD3-4E3A-B917-D6907FAB98BD}" type="pres">
      <dgm:prSet presAssocID="{F231F8C4-48CB-4D38-A115-09F3D08AD915}" presName="textRect" presStyleLbl="revTx" presStyleIdx="4" presStyleCnt="6">
        <dgm:presLayoutVars>
          <dgm:chMax val="1"/>
          <dgm:chPref val="1"/>
        </dgm:presLayoutVars>
      </dgm:prSet>
      <dgm:spPr/>
    </dgm:pt>
    <dgm:pt modelId="{4DC5ABAB-0061-48A9-95D4-39CEB5E8A34F}" type="pres">
      <dgm:prSet presAssocID="{774F411E-7313-4BC5-BD9A-F0ABAA17C6FF}" presName="sibTrans" presStyleCnt="0"/>
      <dgm:spPr/>
    </dgm:pt>
    <dgm:pt modelId="{10916B59-0685-43E0-B2EC-7BE1C4CA68BF}" type="pres">
      <dgm:prSet presAssocID="{E7F30037-AB6E-4E96-8C69-712923169807}" presName="compNode" presStyleCnt="0"/>
      <dgm:spPr/>
    </dgm:pt>
    <dgm:pt modelId="{5CAFC814-A221-48B1-B8B5-962860FCC8F9}" type="pres">
      <dgm:prSet presAssocID="{E7F30037-AB6E-4E96-8C69-712923169807}" presName="iconBgRect" presStyleLbl="bgShp" presStyleIdx="5" presStyleCnt="6"/>
      <dgm:spPr/>
    </dgm:pt>
    <dgm:pt modelId="{D5D0F7A6-D346-4704-8617-0D30CCFEEA04}" type="pres">
      <dgm:prSet presAssocID="{E7F30037-AB6E-4E96-8C69-712923169807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"/>
        </a:ext>
      </dgm:extLst>
    </dgm:pt>
    <dgm:pt modelId="{FEBF62C7-23C2-4FF2-9778-400CFA0D5629}" type="pres">
      <dgm:prSet presAssocID="{E7F30037-AB6E-4E96-8C69-712923169807}" presName="spaceRect" presStyleCnt="0"/>
      <dgm:spPr/>
    </dgm:pt>
    <dgm:pt modelId="{18BFF3D3-CAFA-49C0-8D63-485D3FFCFA3B}" type="pres">
      <dgm:prSet presAssocID="{E7F30037-AB6E-4E96-8C69-712923169807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8D3C0D01-DBD6-4F33-8D95-CA96C6390C12}" type="presOf" srcId="{56580336-6B46-43DD-850B-9D963A76C334}" destId="{1B15C376-40F2-406B-BB22-35C08A8E5A3C}" srcOrd="0" destOrd="0" presId="urn:microsoft.com/office/officeart/2018/5/layout/IconCircleLabelList"/>
    <dgm:cxn modelId="{6ADC0024-2FFE-4D05-B16C-6DADC4F9E4CE}" srcId="{56580336-6B46-43DD-850B-9D963A76C334}" destId="{05F7CBCC-121E-459D-9671-C7F07C2901CD}" srcOrd="3" destOrd="0" parTransId="{B8586C17-6F58-4537-B7CA-CF6DA6BB8F39}" sibTransId="{65B573D4-783A-4805-935B-CADC02795EAF}"/>
    <dgm:cxn modelId="{AF2C4827-224D-46DA-BC8C-7091B76D981A}" srcId="{56580336-6B46-43DD-850B-9D963A76C334}" destId="{5B34E667-75B0-46F4-AFA7-2B4A54044720}" srcOrd="0" destOrd="0" parTransId="{E2B68970-BAD1-4B41-965A-9570B7D8CB47}" sibTransId="{91FD607A-61B3-41C9-81DC-18AC29C3B3E7}"/>
    <dgm:cxn modelId="{8DAA3B2E-B957-4339-95A0-828C869030BC}" srcId="{56580336-6B46-43DD-850B-9D963A76C334}" destId="{1BDB138F-0C9F-4D99-838C-A829CEB6B530}" srcOrd="1" destOrd="0" parTransId="{1B494F8C-EDBD-4DC2-BA52-3F8EBC5F5A60}" sibTransId="{706E27A0-03AB-49D1-99FB-1FF4BBBAFACD}"/>
    <dgm:cxn modelId="{EB5E5630-592A-4528-8273-71B36BEF84BE}" type="presOf" srcId="{5AE0D79F-C68D-45F4-94C1-17D601D50A93}" destId="{DAF75273-D974-4879-A49B-544FAC5EEE67}" srcOrd="0" destOrd="0" presId="urn:microsoft.com/office/officeart/2018/5/layout/IconCircleLabelList"/>
    <dgm:cxn modelId="{C88C7733-DB3D-4859-95AC-D4D4E689C713}" type="presOf" srcId="{1BDB138F-0C9F-4D99-838C-A829CEB6B530}" destId="{37E4D079-0B6C-42DA-A763-CB073CC3B3F1}" srcOrd="0" destOrd="0" presId="urn:microsoft.com/office/officeart/2018/5/layout/IconCircleLabelList"/>
    <dgm:cxn modelId="{0E050247-B209-4BAA-8D73-2CA09A195F13}" srcId="{56580336-6B46-43DD-850B-9D963A76C334}" destId="{5AE0D79F-C68D-45F4-94C1-17D601D50A93}" srcOrd="2" destOrd="0" parTransId="{9FA9C0AC-D119-45C4-8D79-FAC8018707E5}" sibTransId="{F1E75DF2-BFDF-41AC-B1E9-A18EB9C1E685}"/>
    <dgm:cxn modelId="{A22DCF7A-33A2-4615-98A5-9DF2FF9A27F8}" type="presOf" srcId="{05F7CBCC-121E-459D-9671-C7F07C2901CD}" destId="{8314245B-50D0-493F-AFBB-EBE8033E1760}" srcOrd="0" destOrd="0" presId="urn:microsoft.com/office/officeart/2018/5/layout/IconCircleLabelList"/>
    <dgm:cxn modelId="{6C9B5888-08D8-40EB-A1A6-2F754D96E49D}" type="presOf" srcId="{E7F30037-AB6E-4E96-8C69-712923169807}" destId="{18BFF3D3-CAFA-49C0-8D63-485D3FFCFA3B}" srcOrd="0" destOrd="0" presId="urn:microsoft.com/office/officeart/2018/5/layout/IconCircleLabelList"/>
    <dgm:cxn modelId="{BD347F99-F881-4088-B7DF-5C0D59A3BC1C}" type="presOf" srcId="{5B34E667-75B0-46F4-AFA7-2B4A54044720}" destId="{85AAB61F-9A49-4917-B97C-35C8C47FE5AA}" srcOrd="0" destOrd="0" presId="urn:microsoft.com/office/officeart/2018/5/layout/IconCircleLabelList"/>
    <dgm:cxn modelId="{A17A52B7-5212-49C7-92B1-F76420CC2ACE}" type="presOf" srcId="{F231F8C4-48CB-4D38-A115-09F3D08AD915}" destId="{A5873A44-EDD3-4E3A-B917-D6907FAB98BD}" srcOrd="0" destOrd="0" presId="urn:microsoft.com/office/officeart/2018/5/layout/IconCircleLabelList"/>
    <dgm:cxn modelId="{6ADB24DB-03CB-4C31-AFA4-71F9F3DF154E}" srcId="{56580336-6B46-43DD-850B-9D963A76C334}" destId="{E7F30037-AB6E-4E96-8C69-712923169807}" srcOrd="5" destOrd="0" parTransId="{7CA33105-F126-4AEE-81A2-D552C9367B29}" sibTransId="{936E1998-8ECA-4630-AAA5-75A05A421DDB}"/>
    <dgm:cxn modelId="{1ACA4CF9-A2FF-4485-8736-AE5FF9A24205}" srcId="{56580336-6B46-43DD-850B-9D963A76C334}" destId="{F231F8C4-48CB-4D38-A115-09F3D08AD915}" srcOrd="4" destOrd="0" parTransId="{A4459072-A119-42BD-88A9-5F4ECAADD023}" sibTransId="{774F411E-7313-4BC5-BD9A-F0ABAA17C6FF}"/>
    <dgm:cxn modelId="{DA6CEE65-9E60-418D-95AD-3BC8989D8F38}" type="presParOf" srcId="{1B15C376-40F2-406B-BB22-35C08A8E5A3C}" destId="{F47C13A2-E67D-4ED8-869F-468C3F17BA7C}" srcOrd="0" destOrd="0" presId="urn:microsoft.com/office/officeart/2018/5/layout/IconCircleLabelList"/>
    <dgm:cxn modelId="{429E381E-7934-45B9-93DA-791FCC524C70}" type="presParOf" srcId="{F47C13A2-E67D-4ED8-869F-468C3F17BA7C}" destId="{DDE28915-1591-4DD8-A000-5B09204D2006}" srcOrd="0" destOrd="0" presId="urn:microsoft.com/office/officeart/2018/5/layout/IconCircleLabelList"/>
    <dgm:cxn modelId="{B05EF247-5D7D-4D7F-851A-7DB317E6DFFC}" type="presParOf" srcId="{F47C13A2-E67D-4ED8-869F-468C3F17BA7C}" destId="{DA438D82-3375-4FAA-9CCD-B2144CDCA0BB}" srcOrd="1" destOrd="0" presId="urn:microsoft.com/office/officeart/2018/5/layout/IconCircleLabelList"/>
    <dgm:cxn modelId="{73F55885-4EBC-404C-887B-0E2032B83BC6}" type="presParOf" srcId="{F47C13A2-E67D-4ED8-869F-468C3F17BA7C}" destId="{FCC85706-393C-4DDC-B700-2E4927007332}" srcOrd="2" destOrd="0" presId="urn:microsoft.com/office/officeart/2018/5/layout/IconCircleLabelList"/>
    <dgm:cxn modelId="{C9E1F04F-E856-4232-B445-94418ABED904}" type="presParOf" srcId="{F47C13A2-E67D-4ED8-869F-468C3F17BA7C}" destId="{85AAB61F-9A49-4917-B97C-35C8C47FE5AA}" srcOrd="3" destOrd="0" presId="urn:microsoft.com/office/officeart/2018/5/layout/IconCircleLabelList"/>
    <dgm:cxn modelId="{B37F9426-E7B3-48F8-9D3E-22D5EC1E684A}" type="presParOf" srcId="{1B15C376-40F2-406B-BB22-35C08A8E5A3C}" destId="{53C8E5AF-9526-41E9-B22D-B5A823E1019E}" srcOrd="1" destOrd="0" presId="urn:microsoft.com/office/officeart/2018/5/layout/IconCircleLabelList"/>
    <dgm:cxn modelId="{E537B1FF-7F89-4ABD-A06B-1A9370F75EF2}" type="presParOf" srcId="{1B15C376-40F2-406B-BB22-35C08A8E5A3C}" destId="{0BFE4E47-E6AB-4935-9F08-6912856C7FAF}" srcOrd="2" destOrd="0" presId="urn:microsoft.com/office/officeart/2018/5/layout/IconCircleLabelList"/>
    <dgm:cxn modelId="{5A69ABE8-ADC4-4ABA-A46B-7DCB483DB263}" type="presParOf" srcId="{0BFE4E47-E6AB-4935-9F08-6912856C7FAF}" destId="{D5F3E095-925E-48FB-8E58-D4B8D648F53E}" srcOrd="0" destOrd="0" presId="urn:microsoft.com/office/officeart/2018/5/layout/IconCircleLabelList"/>
    <dgm:cxn modelId="{2FCCF405-242B-48F3-B4A8-31846EB13BDA}" type="presParOf" srcId="{0BFE4E47-E6AB-4935-9F08-6912856C7FAF}" destId="{5ECB0FBD-CF24-4849-A384-1DED761DF90B}" srcOrd="1" destOrd="0" presId="urn:microsoft.com/office/officeart/2018/5/layout/IconCircleLabelList"/>
    <dgm:cxn modelId="{F062103B-9F13-40E7-B259-2D9FB91A0917}" type="presParOf" srcId="{0BFE4E47-E6AB-4935-9F08-6912856C7FAF}" destId="{AFBCCF7D-859E-4E47-8E04-59C05F56A7F5}" srcOrd="2" destOrd="0" presId="urn:microsoft.com/office/officeart/2018/5/layout/IconCircleLabelList"/>
    <dgm:cxn modelId="{D9D703B6-D41F-4CD6-B056-1CCD77DDC0B6}" type="presParOf" srcId="{0BFE4E47-E6AB-4935-9F08-6912856C7FAF}" destId="{37E4D079-0B6C-42DA-A763-CB073CC3B3F1}" srcOrd="3" destOrd="0" presId="urn:microsoft.com/office/officeart/2018/5/layout/IconCircleLabelList"/>
    <dgm:cxn modelId="{A7DE21F0-16ED-4234-9DFB-863976671132}" type="presParOf" srcId="{1B15C376-40F2-406B-BB22-35C08A8E5A3C}" destId="{96E01F22-E5A8-446D-A90D-0A0D37BB281D}" srcOrd="3" destOrd="0" presId="urn:microsoft.com/office/officeart/2018/5/layout/IconCircleLabelList"/>
    <dgm:cxn modelId="{7319BD2B-9AD7-4E96-B3E4-1917DBE11B22}" type="presParOf" srcId="{1B15C376-40F2-406B-BB22-35C08A8E5A3C}" destId="{B9919BAC-12C5-4441-A690-68C78E418AD7}" srcOrd="4" destOrd="0" presId="urn:microsoft.com/office/officeart/2018/5/layout/IconCircleLabelList"/>
    <dgm:cxn modelId="{F258D384-D653-4F08-B205-301BDC3ADD51}" type="presParOf" srcId="{B9919BAC-12C5-4441-A690-68C78E418AD7}" destId="{FD7712F7-9CCC-4C51-824C-6E5B5FA4752C}" srcOrd="0" destOrd="0" presId="urn:microsoft.com/office/officeart/2018/5/layout/IconCircleLabelList"/>
    <dgm:cxn modelId="{5870B60D-3D49-4358-9A78-CFA906919DCB}" type="presParOf" srcId="{B9919BAC-12C5-4441-A690-68C78E418AD7}" destId="{83C251F5-F53C-4E33-AECB-5393225881F6}" srcOrd="1" destOrd="0" presId="urn:microsoft.com/office/officeart/2018/5/layout/IconCircleLabelList"/>
    <dgm:cxn modelId="{69FE0924-A898-45F8-B003-56D632A4EC48}" type="presParOf" srcId="{B9919BAC-12C5-4441-A690-68C78E418AD7}" destId="{F8AC5D2B-0908-421C-99CE-11470AC559CC}" srcOrd="2" destOrd="0" presId="urn:microsoft.com/office/officeart/2018/5/layout/IconCircleLabelList"/>
    <dgm:cxn modelId="{86091C5B-FC78-4F2F-8533-52B106F6B2DF}" type="presParOf" srcId="{B9919BAC-12C5-4441-A690-68C78E418AD7}" destId="{DAF75273-D974-4879-A49B-544FAC5EEE67}" srcOrd="3" destOrd="0" presId="urn:microsoft.com/office/officeart/2018/5/layout/IconCircleLabelList"/>
    <dgm:cxn modelId="{3D3A0A5F-22BE-4FF4-A94E-7C2068A374FD}" type="presParOf" srcId="{1B15C376-40F2-406B-BB22-35C08A8E5A3C}" destId="{1DD416A9-B44B-4349-AD75-BF021004AC14}" srcOrd="5" destOrd="0" presId="urn:microsoft.com/office/officeart/2018/5/layout/IconCircleLabelList"/>
    <dgm:cxn modelId="{41D05AB1-FBA8-4CE8-B8E2-0E6A1022C0CD}" type="presParOf" srcId="{1B15C376-40F2-406B-BB22-35C08A8E5A3C}" destId="{07713F5F-D325-4D4F-96BC-AD2008C51F75}" srcOrd="6" destOrd="0" presId="urn:microsoft.com/office/officeart/2018/5/layout/IconCircleLabelList"/>
    <dgm:cxn modelId="{22A89C4F-A3DA-4455-B780-1503AED53A09}" type="presParOf" srcId="{07713F5F-D325-4D4F-96BC-AD2008C51F75}" destId="{A0BE64A2-62FD-4776-8BC1-ECE25072F401}" srcOrd="0" destOrd="0" presId="urn:microsoft.com/office/officeart/2018/5/layout/IconCircleLabelList"/>
    <dgm:cxn modelId="{11948503-F9D5-4CEB-AC84-BDF91985AF51}" type="presParOf" srcId="{07713F5F-D325-4D4F-96BC-AD2008C51F75}" destId="{D94CFE46-CE27-454B-8F89-9A17F790E657}" srcOrd="1" destOrd="0" presId="urn:microsoft.com/office/officeart/2018/5/layout/IconCircleLabelList"/>
    <dgm:cxn modelId="{067991C1-B78E-43E3-A104-61559F2C0140}" type="presParOf" srcId="{07713F5F-D325-4D4F-96BC-AD2008C51F75}" destId="{D5BCB955-C503-48DF-B436-E42B6878A1F8}" srcOrd="2" destOrd="0" presId="urn:microsoft.com/office/officeart/2018/5/layout/IconCircleLabelList"/>
    <dgm:cxn modelId="{D55D35F3-44B0-4E12-9284-8959BD2025C0}" type="presParOf" srcId="{07713F5F-D325-4D4F-96BC-AD2008C51F75}" destId="{8314245B-50D0-493F-AFBB-EBE8033E1760}" srcOrd="3" destOrd="0" presId="urn:microsoft.com/office/officeart/2018/5/layout/IconCircleLabelList"/>
    <dgm:cxn modelId="{AF550E16-8D19-40AB-A502-D9ABF1AE8DD1}" type="presParOf" srcId="{1B15C376-40F2-406B-BB22-35C08A8E5A3C}" destId="{69494F2B-C5A2-4319-AA7D-7C41C77147A3}" srcOrd="7" destOrd="0" presId="urn:microsoft.com/office/officeart/2018/5/layout/IconCircleLabelList"/>
    <dgm:cxn modelId="{231BCCD6-09BD-4209-843E-A4F6BFCCE38C}" type="presParOf" srcId="{1B15C376-40F2-406B-BB22-35C08A8E5A3C}" destId="{89179707-0E1B-4E53-8B79-5554FAB52AFB}" srcOrd="8" destOrd="0" presId="urn:microsoft.com/office/officeart/2018/5/layout/IconCircleLabelList"/>
    <dgm:cxn modelId="{2B9826C1-4910-4CE5-84A3-E65B77B68DB0}" type="presParOf" srcId="{89179707-0E1B-4E53-8B79-5554FAB52AFB}" destId="{8DA21ADB-DA58-4192-8E88-26FC5A79B16D}" srcOrd="0" destOrd="0" presId="urn:microsoft.com/office/officeart/2018/5/layout/IconCircleLabelList"/>
    <dgm:cxn modelId="{28E8BE7E-AC71-40B6-8235-0624593F1CE7}" type="presParOf" srcId="{89179707-0E1B-4E53-8B79-5554FAB52AFB}" destId="{45952F35-2BF8-4A1F-9917-52D8B5E0066B}" srcOrd="1" destOrd="0" presId="urn:microsoft.com/office/officeart/2018/5/layout/IconCircleLabelList"/>
    <dgm:cxn modelId="{274A4F8A-9683-4458-956F-964D3F74AFD5}" type="presParOf" srcId="{89179707-0E1B-4E53-8B79-5554FAB52AFB}" destId="{733F5848-4754-4E04-B40B-90B26BBE0FAF}" srcOrd="2" destOrd="0" presId="urn:microsoft.com/office/officeart/2018/5/layout/IconCircleLabelList"/>
    <dgm:cxn modelId="{2A73DFC0-9F9A-42A9-BB73-02581C3CA3A9}" type="presParOf" srcId="{89179707-0E1B-4E53-8B79-5554FAB52AFB}" destId="{A5873A44-EDD3-4E3A-B917-D6907FAB98BD}" srcOrd="3" destOrd="0" presId="urn:microsoft.com/office/officeart/2018/5/layout/IconCircleLabelList"/>
    <dgm:cxn modelId="{92AE7417-0527-41CB-B9CA-5FEC75EB0187}" type="presParOf" srcId="{1B15C376-40F2-406B-BB22-35C08A8E5A3C}" destId="{4DC5ABAB-0061-48A9-95D4-39CEB5E8A34F}" srcOrd="9" destOrd="0" presId="urn:microsoft.com/office/officeart/2018/5/layout/IconCircleLabelList"/>
    <dgm:cxn modelId="{851D122F-D1FA-45DE-898C-7710F4B33B92}" type="presParOf" srcId="{1B15C376-40F2-406B-BB22-35C08A8E5A3C}" destId="{10916B59-0685-43E0-B2EC-7BE1C4CA68BF}" srcOrd="10" destOrd="0" presId="urn:microsoft.com/office/officeart/2018/5/layout/IconCircleLabelList"/>
    <dgm:cxn modelId="{2209FA13-C224-4CF7-999F-F5EC21DAF469}" type="presParOf" srcId="{10916B59-0685-43E0-B2EC-7BE1C4CA68BF}" destId="{5CAFC814-A221-48B1-B8B5-962860FCC8F9}" srcOrd="0" destOrd="0" presId="urn:microsoft.com/office/officeart/2018/5/layout/IconCircleLabelList"/>
    <dgm:cxn modelId="{EC998996-13E4-4DD4-A1D0-DAE0D50EB227}" type="presParOf" srcId="{10916B59-0685-43E0-B2EC-7BE1C4CA68BF}" destId="{D5D0F7A6-D346-4704-8617-0D30CCFEEA04}" srcOrd="1" destOrd="0" presId="urn:microsoft.com/office/officeart/2018/5/layout/IconCircleLabelList"/>
    <dgm:cxn modelId="{DF86648E-9108-4996-AA5B-683F82CA0457}" type="presParOf" srcId="{10916B59-0685-43E0-B2EC-7BE1C4CA68BF}" destId="{FEBF62C7-23C2-4FF2-9778-400CFA0D5629}" srcOrd="2" destOrd="0" presId="urn:microsoft.com/office/officeart/2018/5/layout/IconCircleLabelList"/>
    <dgm:cxn modelId="{10674AE5-0C51-4CDD-A3DF-BA88C7BDF8E5}" type="presParOf" srcId="{10916B59-0685-43E0-B2EC-7BE1C4CA68BF}" destId="{18BFF3D3-CAFA-49C0-8D63-485D3FFCFA3B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E6AE40-BDB0-4341-B5B2-6B7843DA84CC}">
      <dsp:nvSpPr>
        <dsp:cNvPr id="0" name=""/>
        <dsp:cNvSpPr/>
      </dsp:nvSpPr>
      <dsp:spPr>
        <a:xfrm>
          <a:off x="154359" y="72006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983609-ABFA-45E3-8F89-076DE22C1861}">
      <dsp:nvSpPr>
        <dsp:cNvPr id="0" name=""/>
        <dsp:cNvSpPr/>
      </dsp:nvSpPr>
      <dsp:spPr>
        <a:xfrm>
          <a:off x="411534" y="31632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u="sng" kern="1200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Mrs Blick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Nursery Teacher EYFS Lead</a:t>
          </a:r>
          <a:endParaRPr lang="en-US" sz="2400" kern="1200" dirty="0"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454582" y="359370"/>
        <a:ext cx="2228479" cy="1383659"/>
      </dsp:txXfrm>
    </dsp:sp>
    <dsp:sp modelId="{1CC6E651-838F-4493-ABAB-6BAD155AB0A3}">
      <dsp:nvSpPr>
        <dsp:cNvPr id="0" name=""/>
        <dsp:cNvSpPr/>
      </dsp:nvSpPr>
      <dsp:spPr>
        <a:xfrm>
          <a:off x="2957522" y="1080126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1FADFC-9144-466B-A705-56ADD9DF4174}">
      <dsp:nvSpPr>
        <dsp:cNvPr id="0" name=""/>
        <dsp:cNvSpPr/>
      </dsp:nvSpPr>
      <dsp:spPr>
        <a:xfrm>
          <a:off x="3214697" y="1324442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u="sng" kern="1200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Miss Benson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Nursery TA</a:t>
          </a:r>
          <a:endParaRPr lang="en-US" sz="2400" kern="1200" dirty="0"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3257745" y="1367490"/>
        <a:ext cx="2228479" cy="1383659"/>
      </dsp:txXfrm>
    </dsp:sp>
    <dsp:sp modelId="{C3468C1C-1903-42B2-A04D-0B8AF8BB5114}">
      <dsp:nvSpPr>
        <dsp:cNvPr id="0" name=""/>
        <dsp:cNvSpPr/>
      </dsp:nvSpPr>
      <dsp:spPr>
        <a:xfrm>
          <a:off x="5657850" y="2232252"/>
          <a:ext cx="2314575" cy="14697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FBD002-E9F1-4E65-B3B7-F4C2706EF2B4}">
      <dsp:nvSpPr>
        <dsp:cNvPr id="0" name=""/>
        <dsp:cNvSpPr/>
      </dsp:nvSpPr>
      <dsp:spPr>
        <a:xfrm>
          <a:off x="5915024" y="2476568"/>
          <a:ext cx="2314575" cy="14697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>
              <a:latin typeface="Dreaming Outloud Pro" panose="03050502040302030504" pitchFamily="66" charset="0"/>
              <a:cs typeface="Dreaming Outloud Pro" panose="03050502040302030504" pitchFamily="66" charset="0"/>
            </a:rPr>
            <a:t>Mighty </a:t>
          </a:r>
          <a:r>
            <a:rPr lang="en-GB" sz="2400" kern="1200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Oaks Staff</a:t>
          </a:r>
          <a:endParaRPr lang="en-US" sz="2400" kern="1200" dirty="0"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5958072" y="2519616"/>
        <a:ext cx="2228479" cy="13836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7B2629-3AF0-4431-A863-FB256AD86486}">
      <dsp:nvSpPr>
        <dsp:cNvPr id="0" name=""/>
        <dsp:cNvSpPr/>
      </dsp:nvSpPr>
      <dsp:spPr>
        <a:xfrm>
          <a:off x="0" y="462761"/>
          <a:ext cx="2571749" cy="15430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Enjoyment is at the heart of everything we do</a:t>
          </a:r>
        </a:p>
      </dsp:txBody>
      <dsp:txXfrm>
        <a:off x="0" y="462761"/>
        <a:ext cx="2571749" cy="1543050"/>
      </dsp:txXfrm>
    </dsp:sp>
    <dsp:sp modelId="{4869BF50-12F7-4810-B961-E1EACEE2A4AD}">
      <dsp:nvSpPr>
        <dsp:cNvPr id="0" name=""/>
        <dsp:cNvSpPr/>
      </dsp:nvSpPr>
      <dsp:spPr>
        <a:xfrm>
          <a:off x="2828925" y="462761"/>
          <a:ext cx="2571749" cy="15430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We create a safe, happy environment where children are ready to learn</a:t>
          </a:r>
        </a:p>
      </dsp:txBody>
      <dsp:txXfrm>
        <a:off x="2828925" y="462761"/>
        <a:ext cx="2571749" cy="1543050"/>
      </dsp:txXfrm>
    </dsp:sp>
    <dsp:sp modelId="{A5AEDCE4-7278-47E9-856E-2C6D2D78172D}">
      <dsp:nvSpPr>
        <dsp:cNvPr id="0" name=""/>
        <dsp:cNvSpPr/>
      </dsp:nvSpPr>
      <dsp:spPr>
        <a:xfrm>
          <a:off x="5657849" y="462761"/>
          <a:ext cx="2571749" cy="15430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Learning is guided by children’s interests through play and exploration</a:t>
          </a:r>
        </a:p>
      </dsp:txBody>
      <dsp:txXfrm>
        <a:off x="5657849" y="462761"/>
        <a:ext cx="2571749" cy="1543050"/>
      </dsp:txXfrm>
    </dsp:sp>
    <dsp:sp modelId="{1FB116DE-8A0A-4AB2-852A-4E9503A48217}">
      <dsp:nvSpPr>
        <dsp:cNvPr id="0" name=""/>
        <dsp:cNvSpPr/>
      </dsp:nvSpPr>
      <dsp:spPr>
        <a:xfrm>
          <a:off x="1414462" y="2262987"/>
          <a:ext cx="2571749" cy="15430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We encourage children to ask questions, explore, and discover</a:t>
          </a:r>
        </a:p>
      </dsp:txBody>
      <dsp:txXfrm>
        <a:off x="1414462" y="2262987"/>
        <a:ext cx="2571749" cy="1543050"/>
      </dsp:txXfrm>
    </dsp:sp>
    <dsp:sp modelId="{D3977360-B821-474B-87F6-6642F0A49DB9}">
      <dsp:nvSpPr>
        <dsp:cNvPr id="0" name=""/>
        <dsp:cNvSpPr/>
      </dsp:nvSpPr>
      <dsp:spPr>
        <a:xfrm>
          <a:off x="4243387" y="2262987"/>
          <a:ext cx="2571749" cy="1543050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We support children when they need help, building confidence and independence</a:t>
          </a:r>
        </a:p>
      </dsp:txBody>
      <dsp:txXfrm>
        <a:off x="4243387" y="2262987"/>
        <a:ext cx="2571749" cy="15430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F9971-DA34-4B51-9EB2-54834A249644}">
      <dsp:nvSpPr>
        <dsp:cNvPr id="0" name=""/>
        <dsp:cNvSpPr/>
      </dsp:nvSpPr>
      <dsp:spPr>
        <a:xfrm>
          <a:off x="667650" y="449"/>
          <a:ext cx="3282999" cy="19697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To inspire curiosity and a love of learning</a:t>
          </a:r>
          <a:endParaRPr lang="en-US" sz="1900" kern="1200"/>
        </a:p>
      </dsp:txBody>
      <dsp:txXfrm>
        <a:off x="667650" y="449"/>
        <a:ext cx="3282999" cy="1969799"/>
      </dsp:txXfrm>
    </dsp:sp>
    <dsp:sp modelId="{EEFA00D3-172A-44B9-B925-8F7EA148DD6B}">
      <dsp:nvSpPr>
        <dsp:cNvPr id="0" name=""/>
        <dsp:cNvSpPr/>
      </dsp:nvSpPr>
      <dsp:spPr>
        <a:xfrm>
          <a:off x="4278949" y="449"/>
          <a:ext cx="3282999" cy="19697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To recognise and celebrate each child’s individual strengths</a:t>
          </a:r>
          <a:endParaRPr lang="en-US" sz="1900" kern="1200"/>
        </a:p>
      </dsp:txBody>
      <dsp:txXfrm>
        <a:off x="4278949" y="449"/>
        <a:ext cx="3282999" cy="1969799"/>
      </dsp:txXfrm>
    </dsp:sp>
    <dsp:sp modelId="{4DD266F5-F5AA-4833-923B-7AE5C29BB86C}">
      <dsp:nvSpPr>
        <dsp:cNvPr id="0" name=""/>
        <dsp:cNvSpPr/>
      </dsp:nvSpPr>
      <dsp:spPr>
        <a:xfrm>
          <a:off x="667650" y="2298549"/>
          <a:ext cx="3282999" cy="19697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To work in partnership with parents to help every child reach their full potential</a:t>
          </a:r>
          <a:endParaRPr lang="en-US" sz="1900" kern="1200"/>
        </a:p>
      </dsp:txBody>
      <dsp:txXfrm>
        <a:off x="667650" y="2298549"/>
        <a:ext cx="3282999" cy="1969799"/>
      </dsp:txXfrm>
    </dsp:sp>
    <dsp:sp modelId="{9A02A861-3909-48E2-9DE6-3909D983C35B}">
      <dsp:nvSpPr>
        <dsp:cNvPr id="0" name=""/>
        <dsp:cNvSpPr/>
      </dsp:nvSpPr>
      <dsp:spPr>
        <a:xfrm>
          <a:off x="4278949" y="2298549"/>
          <a:ext cx="3282999" cy="196979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1" u="sng" kern="1200"/>
            <a:t>Our Aims for Every Child</a:t>
          </a:r>
          <a:endParaRPr lang="en-US" sz="19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 dirty="0"/>
            <a:t>Safe and happy learners </a:t>
          </a:r>
          <a:endParaRPr lang="en-US" sz="15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Learning through play and exploration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Developing confidence and independence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Positive relationships </a:t>
          </a:r>
          <a:endParaRPr lang="en-US" sz="1500" kern="120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1500" kern="1200"/>
            <a:t>Preparing children for Reception </a:t>
          </a:r>
          <a:endParaRPr lang="en-US" sz="1500" kern="1200"/>
        </a:p>
      </dsp:txBody>
      <dsp:txXfrm>
        <a:off x="4278949" y="2298549"/>
        <a:ext cx="3282999" cy="19697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1AA362-F8BF-4AD7-BFF1-608B7A3F641D}">
      <dsp:nvSpPr>
        <dsp:cNvPr id="0" name=""/>
        <dsp:cNvSpPr/>
      </dsp:nvSpPr>
      <dsp:spPr>
        <a:xfrm>
          <a:off x="1037" y="1414739"/>
          <a:ext cx="4045175" cy="242710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b="1" kern="1200">
              <a:latin typeface="Dreaming Outloud Pro" panose="03050502040302030504" pitchFamily="66" charset="0"/>
              <a:cs typeface="Dreaming Outloud Pro" panose="03050502040302030504" pitchFamily="66" charset="0"/>
            </a:rPr>
            <a:t>Supporting a Positive Start</a:t>
          </a:r>
          <a:endParaRPr lang="en-US" sz="3000" kern="1200"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1037" y="1414739"/>
        <a:ext cx="4045175" cy="2427105"/>
      </dsp:txXfrm>
    </dsp:sp>
    <dsp:sp modelId="{3FD4BCCB-026E-4DB9-A5C8-1AF78E83CD8B}">
      <dsp:nvSpPr>
        <dsp:cNvPr id="0" name=""/>
        <dsp:cNvSpPr/>
      </dsp:nvSpPr>
      <dsp:spPr>
        <a:xfrm>
          <a:off x="4450730" y="1414739"/>
          <a:ext cx="4045175" cy="2427105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kern="1200" dirty="0">
            <a:latin typeface="Dreaming Outloud Pro" panose="03050502040302030504" pitchFamily="66" charset="0"/>
            <a:cs typeface="Dreaming Outloud Pro" panose="03050502040302030504" pitchFamily="66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>
              <a:latin typeface="Dreaming Outloud Pro" panose="03050502040302030504" pitchFamily="66" charset="0"/>
              <a:cs typeface="Dreaming Outloud Pro" panose="03050502040302030504" pitchFamily="66" charset="0"/>
            </a:rPr>
            <a:t>Transition visits </a:t>
          </a:r>
          <a:endParaRPr lang="en-US" sz="2300" kern="1200">
            <a:latin typeface="Dreaming Outloud Pro" panose="03050502040302030504" pitchFamily="66" charset="0"/>
            <a:cs typeface="Dreaming Outloud Pro" panose="03050502040302030504" pitchFamily="66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>
              <a:latin typeface="Dreaming Outloud Pro" panose="03050502040302030504" pitchFamily="66" charset="0"/>
              <a:cs typeface="Dreaming Outloud Pro" panose="03050502040302030504" pitchFamily="66" charset="0"/>
            </a:rPr>
            <a:t>Key person support </a:t>
          </a:r>
          <a:endParaRPr lang="en-US" sz="2300" kern="1200">
            <a:latin typeface="Dreaming Outloud Pro" panose="03050502040302030504" pitchFamily="66" charset="0"/>
            <a:cs typeface="Dreaming Outloud Pro" panose="03050502040302030504" pitchFamily="66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 dirty="0">
              <a:latin typeface="Dreaming Outloud Pro" panose="03050502040302030504" pitchFamily="66" charset="0"/>
              <a:cs typeface="Dreaming Outloud Pro" panose="03050502040302030504" pitchFamily="66" charset="0"/>
            </a:rPr>
            <a:t>Managing separation worries </a:t>
          </a:r>
          <a:endParaRPr lang="en-US" sz="2300" kern="1200" dirty="0">
            <a:latin typeface="Dreaming Outloud Pro" panose="03050502040302030504" pitchFamily="66" charset="0"/>
            <a:cs typeface="Dreaming Outloud Pro" panose="03050502040302030504" pitchFamily="66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GB" sz="2300" kern="1200">
              <a:latin typeface="Dreaming Outloud Pro" panose="03050502040302030504" pitchFamily="66" charset="0"/>
              <a:cs typeface="Dreaming Outloud Pro" panose="03050502040302030504" pitchFamily="66" charset="0"/>
            </a:rPr>
            <a:t>Building routines </a:t>
          </a:r>
          <a:endParaRPr lang="en-US" sz="2300" kern="1200"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4450730" y="1414739"/>
        <a:ext cx="4045175" cy="242710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0E792-8DEB-49D1-A2EE-A1DC62E7D1FC}">
      <dsp:nvSpPr>
        <dsp:cNvPr id="0" name=""/>
        <dsp:cNvSpPr/>
      </dsp:nvSpPr>
      <dsp:spPr>
        <a:xfrm>
          <a:off x="0" y="121963"/>
          <a:ext cx="8229600" cy="57330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SCHOOL UNIFORM </a:t>
          </a:r>
          <a:r>
            <a:rPr lang="en-GB" sz="1400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including P.E. uniform. Your child should come to school in their P.E. kits on P.E. days. We will let you know which day once it has been confirmed.</a:t>
          </a:r>
          <a:endParaRPr lang="en-US" sz="1400" kern="1200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27986" y="149949"/>
        <a:ext cx="8173628" cy="517328"/>
      </dsp:txXfrm>
    </dsp:sp>
    <dsp:sp modelId="{06D32374-9C52-45AA-AE62-A91CB7D4F1CC}">
      <dsp:nvSpPr>
        <dsp:cNvPr id="0" name=""/>
        <dsp:cNvSpPr/>
      </dsp:nvSpPr>
      <dsp:spPr>
        <a:xfrm>
          <a:off x="0" y="735583"/>
          <a:ext cx="8229600" cy="57330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WATERPROOF COAT </a:t>
          </a:r>
          <a:r>
            <a:rPr lang="en-GB" sz="1400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– we try to go outside as much as possible</a:t>
          </a:r>
          <a:endParaRPr lang="en-US" sz="1400" kern="1200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27986" y="763569"/>
        <a:ext cx="8173628" cy="517328"/>
      </dsp:txXfrm>
    </dsp:sp>
    <dsp:sp modelId="{32AAE0D5-693A-46EF-973D-73EA83C05E08}">
      <dsp:nvSpPr>
        <dsp:cNvPr id="0" name=""/>
        <dsp:cNvSpPr/>
      </dsp:nvSpPr>
      <dsp:spPr>
        <a:xfrm>
          <a:off x="0" y="1349203"/>
          <a:ext cx="8229600" cy="57330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SPARE CLOTHES </a:t>
          </a:r>
          <a:r>
            <a:rPr lang="en-GB" sz="1400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– please make sure you provide your child with a few spare clothes including pants and socks in case of play or toileting accidents. These should be kept in a P.E. bags on their pegs.</a:t>
          </a:r>
          <a:endParaRPr lang="en-US" sz="1400" kern="1200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27986" y="1377189"/>
        <a:ext cx="8173628" cy="517328"/>
      </dsp:txXfrm>
    </dsp:sp>
    <dsp:sp modelId="{2D6B50AC-E90B-4E65-ADEE-13B45D9E725F}">
      <dsp:nvSpPr>
        <dsp:cNvPr id="0" name=""/>
        <dsp:cNvSpPr/>
      </dsp:nvSpPr>
      <dsp:spPr>
        <a:xfrm>
          <a:off x="0" y="1962823"/>
          <a:ext cx="8229600" cy="57330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WELLIES</a:t>
          </a:r>
          <a:r>
            <a:rPr lang="en-GB" sz="1400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 – your child will need a pair of wellies to be kept in school for outdoor messy play, particularly the mud kitchen and the water play.</a:t>
          </a:r>
          <a:endParaRPr lang="en-US" sz="1400" kern="1200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27986" y="1990809"/>
        <a:ext cx="8173628" cy="517328"/>
      </dsp:txXfrm>
    </dsp:sp>
    <dsp:sp modelId="{7180F5E3-F11D-4776-AEA3-A330A9F1F891}">
      <dsp:nvSpPr>
        <dsp:cNvPr id="0" name=""/>
        <dsp:cNvSpPr/>
      </dsp:nvSpPr>
      <dsp:spPr>
        <a:xfrm>
          <a:off x="0" y="2576443"/>
          <a:ext cx="8229600" cy="57330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NAMED WATER BOTTLE</a:t>
          </a:r>
          <a:r>
            <a:rPr lang="en-GB" sz="1400" kern="120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 – children should bring in a bottle of </a:t>
          </a:r>
          <a:r>
            <a:rPr lang="en-GB" sz="1400" b="1" kern="120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PLAIN WATER only </a:t>
          </a:r>
          <a:endParaRPr lang="en-US" sz="1400" kern="120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27986" y="2604429"/>
        <a:ext cx="8173628" cy="517328"/>
      </dsp:txXfrm>
    </dsp:sp>
    <dsp:sp modelId="{6813C63E-9C38-40A1-97F8-A70FB1EB0CBC}">
      <dsp:nvSpPr>
        <dsp:cNvPr id="0" name=""/>
        <dsp:cNvSpPr/>
      </dsp:nvSpPr>
      <dsp:spPr>
        <a:xfrm>
          <a:off x="0" y="3190063"/>
          <a:ext cx="8229600" cy="57330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BOOK BAGS</a:t>
          </a:r>
          <a:r>
            <a:rPr lang="en-GB" sz="1400" kern="120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– children should have the flat flap-style book bag </a:t>
          </a:r>
          <a:r>
            <a:rPr lang="en-GB" sz="1400" b="1" kern="120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NOT </a:t>
          </a:r>
          <a:r>
            <a:rPr lang="en-GB" sz="1400" kern="120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a rucksack.</a:t>
          </a:r>
          <a:endParaRPr lang="en-US" sz="1400" kern="120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27986" y="3218049"/>
        <a:ext cx="8173628" cy="517328"/>
      </dsp:txXfrm>
    </dsp:sp>
    <dsp:sp modelId="{2EC8E1D2-DD53-4CE1-B4DB-A7F59AF459B0}">
      <dsp:nvSpPr>
        <dsp:cNvPr id="0" name=""/>
        <dsp:cNvSpPr/>
      </dsp:nvSpPr>
      <dsp:spPr>
        <a:xfrm>
          <a:off x="0" y="3803683"/>
          <a:ext cx="8229600" cy="573300"/>
        </a:xfrm>
        <a:prstGeom prst="roundRect">
          <a:avLst/>
        </a:prstGeom>
        <a:solidFill>
          <a:schemeClr val="accent3">
            <a:lumMod val="20000"/>
            <a:lumOff val="80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If your child is provided with any spare Nursery clothing please wash and return it as soon as possible.</a:t>
          </a:r>
          <a:endParaRPr lang="en-US" sz="1400" kern="1200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27986" y="3831669"/>
        <a:ext cx="8173628" cy="517328"/>
      </dsp:txXfrm>
    </dsp:sp>
    <dsp:sp modelId="{A2BEF3E8-46C4-44F6-AAAD-72393D23B45B}">
      <dsp:nvSpPr>
        <dsp:cNvPr id="0" name=""/>
        <dsp:cNvSpPr/>
      </dsp:nvSpPr>
      <dsp:spPr>
        <a:xfrm>
          <a:off x="0" y="4417304"/>
          <a:ext cx="8229600" cy="5733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u="sng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Labelling plea !!!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b="1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Please ensure </a:t>
          </a:r>
          <a:r>
            <a:rPr lang="en-GB" sz="1200" b="1" u="sng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all</a:t>
          </a:r>
          <a:r>
            <a:rPr lang="en-GB" sz="1200" b="1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 your child’s belongings are labelled clearly with their name</a:t>
          </a:r>
          <a:r>
            <a:rPr lang="en-GB" sz="1200" b="1" u="sng" kern="1200" dirty="0"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rPr>
            <a:t>  </a:t>
          </a:r>
          <a:endParaRPr lang="en-US" sz="1200" kern="1200" dirty="0">
            <a:solidFill>
              <a:schemeClr val="tx1"/>
            </a:solidFill>
            <a:latin typeface="Dreaming Outloud Pro" panose="03050502040302030504" pitchFamily="66" charset="0"/>
            <a:cs typeface="Dreaming Outloud Pro" panose="03050502040302030504" pitchFamily="66" charset="0"/>
          </a:endParaRPr>
        </a:p>
      </dsp:txBody>
      <dsp:txXfrm>
        <a:off x="27986" y="4445290"/>
        <a:ext cx="8173628" cy="51732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A0B692-505A-4F2A-B969-DD1FC3D71739}">
      <dsp:nvSpPr>
        <dsp:cNvPr id="0" name=""/>
        <dsp:cNvSpPr/>
      </dsp:nvSpPr>
      <dsp:spPr>
        <a:xfrm>
          <a:off x="0" y="0"/>
          <a:ext cx="6995160" cy="12806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Children are rewarded with Dojo Points</a:t>
          </a:r>
          <a:endParaRPr lang="en-US" sz="2400" kern="1200"/>
        </a:p>
      </dsp:txBody>
      <dsp:txXfrm>
        <a:off x="37509" y="37509"/>
        <a:ext cx="5613249" cy="1205621"/>
      </dsp:txXfrm>
    </dsp:sp>
    <dsp:sp modelId="{DB9A7A75-3ED7-4853-9CCA-FE42F5C32F40}">
      <dsp:nvSpPr>
        <dsp:cNvPr id="0" name=""/>
        <dsp:cNvSpPr/>
      </dsp:nvSpPr>
      <dsp:spPr>
        <a:xfrm>
          <a:off x="617219" y="1494079"/>
          <a:ext cx="6995160" cy="12806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Verbal praise is also given, along with stickers, stamps and class points. </a:t>
          </a:r>
          <a:endParaRPr lang="en-US" sz="2400" kern="1200"/>
        </a:p>
      </dsp:txBody>
      <dsp:txXfrm>
        <a:off x="654728" y="1531588"/>
        <a:ext cx="5470506" cy="1205621"/>
      </dsp:txXfrm>
    </dsp:sp>
    <dsp:sp modelId="{162D4CD0-8294-48F9-84E5-12404BA4F392}">
      <dsp:nvSpPr>
        <dsp:cNvPr id="0" name=""/>
        <dsp:cNvSpPr/>
      </dsp:nvSpPr>
      <dsp:spPr>
        <a:xfrm>
          <a:off x="1234439" y="2988159"/>
          <a:ext cx="6995160" cy="128063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Mrs Glennon may also choose children for lunch, hot chocolate or afternoon tea.</a:t>
          </a:r>
          <a:endParaRPr lang="en-US" sz="2400" kern="1200"/>
        </a:p>
      </dsp:txBody>
      <dsp:txXfrm>
        <a:off x="1271948" y="3025668"/>
        <a:ext cx="5470506" cy="1205621"/>
      </dsp:txXfrm>
    </dsp:sp>
    <dsp:sp modelId="{DE327A93-926D-4144-A52E-896D03B0632D}">
      <dsp:nvSpPr>
        <dsp:cNvPr id="0" name=""/>
        <dsp:cNvSpPr/>
      </dsp:nvSpPr>
      <dsp:spPr>
        <a:xfrm>
          <a:off x="6162744" y="971151"/>
          <a:ext cx="832415" cy="83241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350037" y="971151"/>
        <a:ext cx="457829" cy="626392"/>
      </dsp:txXfrm>
    </dsp:sp>
    <dsp:sp modelId="{B3BBAA40-EEA2-4B75-9096-736D13819CA2}">
      <dsp:nvSpPr>
        <dsp:cNvPr id="0" name=""/>
        <dsp:cNvSpPr/>
      </dsp:nvSpPr>
      <dsp:spPr>
        <a:xfrm>
          <a:off x="6779964" y="2456693"/>
          <a:ext cx="832415" cy="83241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>
        <a:off x="6967257" y="2456693"/>
        <a:ext cx="457829" cy="62639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E28915-1591-4DD8-A000-5B09204D2006}">
      <dsp:nvSpPr>
        <dsp:cNvPr id="0" name=""/>
        <dsp:cNvSpPr/>
      </dsp:nvSpPr>
      <dsp:spPr>
        <a:xfrm>
          <a:off x="785801" y="942"/>
          <a:ext cx="982195" cy="98219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438D82-3375-4FAA-9CCD-B2144CDCA0BB}">
      <dsp:nvSpPr>
        <dsp:cNvPr id="0" name=""/>
        <dsp:cNvSpPr/>
      </dsp:nvSpPr>
      <dsp:spPr>
        <a:xfrm>
          <a:off x="995122" y="210262"/>
          <a:ext cx="563554" cy="5635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AAB61F-9A49-4917-B97C-35C8C47FE5AA}">
      <dsp:nvSpPr>
        <dsp:cNvPr id="0" name=""/>
        <dsp:cNvSpPr/>
      </dsp:nvSpPr>
      <dsp:spPr>
        <a:xfrm>
          <a:off x="471821" y="1289067"/>
          <a:ext cx="1610156" cy="644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Gates and collection procedures </a:t>
          </a:r>
          <a:endParaRPr lang="en-US" sz="1500" kern="1200"/>
        </a:p>
      </dsp:txBody>
      <dsp:txXfrm>
        <a:off x="471821" y="1289067"/>
        <a:ext cx="1610156" cy="644062"/>
      </dsp:txXfrm>
    </dsp:sp>
    <dsp:sp modelId="{D5F3E095-925E-48FB-8E58-D4B8D648F53E}">
      <dsp:nvSpPr>
        <dsp:cNvPr id="0" name=""/>
        <dsp:cNvSpPr/>
      </dsp:nvSpPr>
      <dsp:spPr>
        <a:xfrm>
          <a:off x="2677735" y="942"/>
          <a:ext cx="982195" cy="98219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CB0FBD-CF24-4849-A384-1DED761DF90B}">
      <dsp:nvSpPr>
        <dsp:cNvPr id="0" name=""/>
        <dsp:cNvSpPr/>
      </dsp:nvSpPr>
      <dsp:spPr>
        <a:xfrm>
          <a:off x="2887055" y="210262"/>
          <a:ext cx="563554" cy="5635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E4D079-0B6C-42DA-A763-CB073CC3B3F1}">
      <dsp:nvSpPr>
        <dsp:cNvPr id="0" name=""/>
        <dsp:cNvSpPr/>
      </dsp:nvSpPr>
      <dsp:spPr>
        <a:xfrm>
          <a:off x="2363755" y="1289067"/>
          <a:ext cx="1610156" cy="644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Beginning and end of the day</a:t>
          </a:r>
          <a:endParaRPr lang="en-US" sz="1500" kern="1200"/>
        </a:p>
      </dsp:txBody>
      <dsp:txXfrm>
        <a:off x="2363755" y="1289067"/>
        <a:ext cx="1610156" cy="644062"/>
      </dsp:txXfrm>
    </dsp:sp>
    <dsp:sp modelId="{FD7712F7-9CCC-4C51-824C-6E5B5FA4752C}">
      <dsp:nvSpPr>
        <dsp:cNvPr id="0" name=""/>
        <dsp:cNvSpPr/>
      </dsp:nvSpPr>
      <dsp:spPr>
        <a:xfrm>
          <a:off x="4569669" y="942"/>
          <a:ext cx="982195" cy="98219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C251F5-F53C-4E33-AECB-5393225881F6}">
      <dsp:nvSpPr>
        <dsp:cNvPr id="0" name=""/>
        <dsp:cNvSpPr/>
      </dsp:nvSpPr>
      <dsp:spPr>
        <a:xfrm>
          <a:off x="4778989" y="210262"/>
          <a:ext cx="563554" cy="5635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F75273-D974-4879-A49B-544FAC5EEE67}">
      <dsp:nvSpPr>
        <dsp:cNvPr id="0" name=""/>
        <dsp:cNvSpPr/>
      </dsp:nvSpPr>
      <dsp:spPr>
        <a:xfrm>
          <a:off x="4255688" y="1289067"/>
          <a:ext cx="1610156" cy="644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Agreed people</a:t>
          </a:r>
          <a:endParaRPr lang="en-US" sz="1500" kern="1200"/>
        </a:p>
      </dsp:txBody>
      <dsp:txXfrm>
        <a:off x="4255688" y="1289067"/>
        <a:ext cx="1610156" cy="644062"/>
      </dsp:txXfrm>
    </dsp:sp>
    <dsp:sp modelId="{A0BE64A2-62FD-4776-8BC1-ECE25072F401}">
      <dsp:nvSpPr>
        <dsp:cNvPr id="0" name=""/>
        <dsp:cNvSpPr/>
      </dsp:nvSpPr>
      <dsp:spPr>
        <a:xfrm>
          <a:off x="6461602" y="942"/>
          <a:ext cx="982195" cy="98219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4CFE46-CE27-454B-8F89-9A17F790E657}">
      <dsp:nvSpPr>
        <dsp:cNvPr id="0" name=""/>
        <dsp:cNvSpPr/>
      </dsp:nvSpPr>
      <dsp:spPr>
        <a:xfrm>
          <a:off x="6670923" y="210262"/>
          <a:ext cx="563554" cy="5635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14245B-50D0-493F-AFBB-EBE8033E1760}">
      <dsp:nvSpPr>
        <dsp:cNvPr id="0" name=""/>
        <dsp:cNvSpPr/>
      </dsp:nvSpPr>
      <dsp:spPr>
        <a:xfrm>
          <a:off x="6147622" y="1289067"/>
          <a:ext cx="1610156" cy="644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Password</a:t>
          </a:r>
          <a:endParaRPr lang="en-US" sz="1500" kern="1200"/>
        </a:p>
      </dsp:txBody>
      <dsp:txXfrm>
        <a:off x="6147622" y="1289067"/>
        <a:ext cx="1610156" cy="644062"/>
      </dsp:txXfrm>
    </dsp:sp>
    <dsp:sp modelId="{8DA21ADB-DA58-4192-8E88-26FC5A79B16D}">
      <dsp:nvSpPr>
        <dsp:cNvPr id="0" name=""/>
        <dsp:cNvSpPr/>
      </dsp:nvSpPr>
      <dsp:spPr>
        <a:xfrm>
          <a:off x="2677735" y="2335669"/>
          <a:ext cx="982195" cy="98219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952F35-2BF8-4A1F-9917-52D8B5E0066B}">
      <dsp:nvSpPr>
        <dsp:cNvPr id="0" name=""/>
        <dsp:cNvSpPr/>
      </dsp:nvSpPr>
      <dsp:spPr>
        <a:xfrm>
          <a:off x="2887055" y="2544989"/>
          <a:ext cx="563554" cy="56355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873A44-EDD3-4E3A-B917-D6907FAB98BD}">
      <dsp:nvSpPr>
        <dsp:cNvPr id="0" name=""/>
        <dsp:cNvSpPr/>
      </dsp:nvSpPr>
      <dsp:spPr>
        <a:xfrm>
          <a:off x="2363755" y="3623794"/>
          <a:ext cx="1610156" cy="644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Attendance expectations </a:t>
          </a:r>
          <a:endParaRPr lang="en-US" sz="1500" kern="1200"/>
        </a:p>
      </dsp:txBody>
      <dsp:txXfrm>
        <a:off x="2363755" y="3623794"/>
        <a:ext cx="1610156" cy="644062"/>
      </dsp:txXfrm>
    </dsp:sp>
    <dsp:sp modelId="{5CAFC814-A221-48B1-B8B5-962860FCC8F9}">
      <dsp:nvSpPr>
        <dsp:cNvPr id="0" name=""/>
        <dsp:cNvSpPr/>
      </dsp:nvSpPr>
      <dsp:spPr>
        <a:xfrm>
          <a:off x="4569669" y="2335669"/>
          <a:ext cx="982195" cy="982195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D0F7A6-D346-4704-8617-0D30CCFEEA04}">
      <dsp:nvSpPr>
        <dsp:cNvPr id="0" name=""/>
        <dsp:cNvSpPr/>
      </dsp:nvSpPr>
      <dsp:spPr>
        <a:xfrm>
          <a:off x="4778989" y="2544989"/>
          <a:ext cx="563554" cy="56355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BFF3D3-CAFA-49C0-8D63-485D3FFCFA3B}">
      <dsp:nvSpPr>
        <dsp:cNvPr id="0" name=""/>
        <dsp:cNvSpPr/>
      </dsp:nvSpPr>
      <dsp:spPr>
        <a:xfrm>
          <a:off x="4255688" y="3623794"/>
          <a:ext cx="1610156" cy="6440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/>
            <a:t>Online safety awareness </a:t>
          </a:r>
          <a:endParaRPr lang="en-US" sz="1500" kern="1200"/>
        </a:p>
      </dsp:txBody>
      <dsp:txXfrm>
        <a:off x="4255688" y="3623794"/>
        <a:ext cx="1610156" cy="644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663B9-66DD-4223-B64B-C387B8A33F65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3E13A-F5AE-469C-BBD4-01C4309B44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44145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2BB6D-78E7-41DD-96D5-112D087BF6D6}" type="datetimeFigureOut">
              <a:rPr lang="en-GB" smtClean="0"/>
              <a:t>17/06/2026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C712DD-A86A-45AB-BFB9-993A3382AF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1293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43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392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943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618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073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482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570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790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755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3496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334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7364"/>
            <a:ext cx="8229600" cy="4268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F0ABE-15B5-4D36-B58E-F31843135EFB}" type="datetimeFigureOut">
              <a:rPr lang="en-GB" smtClean="0"/>
              <a:pPr/>
              <a:t>17/06/2026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C7367-94EE-4E4D-A5D1-49AB6D062AC0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StPatsCEArms.png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52408" y="285728"/>
            <a:ext cx="904882" cy="1214446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428596" y="1570024"/>
            <a:ext cx="8286808" cy="158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507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9682" y="289594"/>
            <a:ext cx="7772400" cy="1084261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Welcome to FS1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300" y="1737491"/>
            <a:ext cx="5688632" cy="1022402"/>
          </a:xfrm>
        </p:spPr>
        <p:txBody>
          <a:bodyPr>
            <a:normAutofit fontScale="92500" lnSpcReduction="10000"/>
          </a:bodyPr>
          <a:lstStyle/>
          <a:p>
            <a:r>
              <a:rPr lang="en-GB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We are the </a:t>
            </a:r>
          </a:p>
          <a:p>
            <a:r>
              <a:rPr lang="en-GB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Nursery Class!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BC95A21A-DF7E-3709-BE6F-FFF058CD532C}"/>
              </a:ext>
            </a:extLst>
          </p:cNvPr>
          <p:cNvSpPr txBox="1">
            <a:spLocks/>
          </p:cNvSpPr>
          <p:nvPr/>
        </p:nvSpPr>
        <p:spPr>
          <a:xfrm>
            <a:off x="395536" y="5877272"/>
            <a:ext cx="8557823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“God’s light shines on us. We grow in love, learning and kindness to bless others.”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9D6258-2B63-4332-C53D-51BBED8DDF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4903" y="2759893"/>
            <a:ext cx="3528392" cy="26462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3A6CFD1-3CD0-5919-1347-1127C3399A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10540">
            <a:off x="6015653" y="3011302"/>
            <a:ext cx="2738092" cy="20535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518AEF2-C296-B8EF-3CC0-15CE0D3C01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2938">
            <a:off x="621265" y="3082503"/>
            <a:ext cx="2548223" cy="191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30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8E239-5CD6-2000-F27A-030FAF517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kern="100" dirty="0">
                <a:latin typeface="Dreaming Outloud Pro" panose="03050502040302030504" pitchFamily="66" charset="0"/>
                <a:ea typeface="Aptos" panose="020B0004020202020204" pitchFamily="34" charset="0"/>
                <a:cs typeface="Dreaming Outloud Pro" panose="03050502040302030504" pitchFamily="66" charset="0"/>
              </a:rPr>
              <a:t>Meet the Nursery Team</a:t>
            </a:r>
            <a:endParaRPr lang="en-GB" dirty="0"/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C0E23677-1756-2F99-D75E-B74AE60B82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6292429"/>
              </p:ext>
            </p:extLst>
          </p:nvPr>
        </p:nvGraphicFramePr>
        <p:xfrm>
          <a:off x="457200" y="1772817"/>
          <a:ext cx="8229600" cy="4353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8533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55149-0B39-C49C-66BA-47B3E9A6B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Our Nursery Approach</a:t>
            </a:r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D9EBA4F7-ED27-4A6B-2C6E-250A2AC369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4181589"/>
              </p:ext>
            </p:extLst>
          </p:nvPr>
        </p:nvGraphicFramePr>
        <p:xfrm>
          <a:off x="457200" y="1857364"/>
          <a:ext cx="8229600" cy="42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49143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050B-942B-2F52-12A0-97F81555E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</p:spPr>
        <p:txBody>
          <a:bodyPr anchor="ctr">
            <a:normAutofit/>
          </a:bodyPr>
          <a:lstStyle/>
          <a:p>
            <a:r>
              <a:rPr lang="en-US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Our Nursery Vision</a:t>
            </a:r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C0CAC7-9179-C638-F87B-A298E81224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4702334"/>
              </p:ext>
            </p:extLst>
          </p:nvPr>
        </p:nvGraphicFramePr>
        <p:xfrm>
          <a:off x="457200" y="1857364"/>
          <a:ext cx="8229600" cy="42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1252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Learning in Nursery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u="sng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Prime Areas</a:t>
            </a:r>
          </a:p>
          <a:p>
            <a:r>
              <a:rPr lang="en-GB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Personal, Social and Emotional</a:t>
            </a:r>
          </a:p>
          <a:p>
            <a:r>
              <a:rPr lang="en-GB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Physical Development</a:t>
            </a:r>
          </a:p>
          <a:p>
            <a:r>
              <a:rPr lang="en-GB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Communication and Language</a:t>
            </a:r>
          </a:p>
          <a:p>
            <a:pPr marL="0" indent="0">
              <a:buNone/>
            </a:pPr>
            <a:r>
              <a:rPr lang="en-GB" sz="2400" b="1" u="sng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Specific Areas</a:t>
            </a:r>
          </a:p>
          <a:p>
            <a:r>
              <a:rPr lang="en-GB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Literacy</a:t>
            </a:r>
          </a:p>
          <a:p>
            <a:r>
              <a:rPr lang="en-GB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Mathematics</a:t>
            </a:r>
          </a:p>
          <a:p>
            <a:r>
              <a:rPr lang="en-GB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Understanding the World</a:t>
            </a:r>
          </a:p>
          <a:p>
            <a:r>
              <a:rPr lang="en-GB" sz="24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Expressive Arts and Design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060D7A-B5F7-1D27-CA79-55B2A245D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54286">
            <a:off x="6125054" y="832639"/>
            <a:ext cx="2152026" cy="286936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0EA27FB-B208-B55F-965C-3EB4227030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1" t="3066" b="15350"/>
          <a:stretch>
            <a:fillRect/>
          </a:stretch>
        </p:blipFill>
        <p:spPr>
          <a:xfrm>
            <a:off x="5940152" y="3784859"/>
            <a:ext cx="2402865" cy="2798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664180"/>
      </p:ext>
    </p:extLst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DCCC17-3F18-F849-C322-4402AF306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kern="100" dirty="0">
                <a:latin typeface="Dreaming Outloud Pro" panose="03050502040302030504" pitchFamily="66" charset="0"/>
                <a:ea typeface="Aptos" panose="020B0004020202020204" pitchFamily="34" charset="0"/>
                <a:cs typeface="Dreaming Outloud Pro" panose="03050502040302030504" pitchFamily="66" charset="0"/>
              </a:rPr>
              <a:t>Communication &amp; Language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9B5F5E-B330-BB4D-8D4C-70DDA7BB5B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Listening, Attention and Understanding</a:t>
            </a:r>
          </a:p>
          <a:p>
            <a:pPr marL="0" indent="0">
              <a:buNone/>
            </a:pPr>
            <a:endParaRPr lang="en-GB" sz="28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GB" sz="2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Speaking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8CFA0-4A8A-5C47-2914-4BEFF1EFA7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87" b="12686"/>
          <a:stretch>
            <a:fillRect/>
          </a:stretch>
        </p:blipFill>
        <p:spPr>
          <a:xfrm rot="20718442">
            <a:off x="724657" y="3615921"/>
            <a:ext cx="2729162" cy="24608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998A30F-38C7-3D43-EC4B-A2083D6C73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7496">
            <a:off x="5556003" y="3345317"/>
            <a:ext cx="3033070" cy="227480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57C8FC-56F1-C75D-B92D-7A7DD49CB0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1" t="10492"/>
          <a:stretch>
            <a:fillRect/>
          </a:stretch>
        </p:blipFill>
        <p:spPr>
          <a:xfrm>
            <a:off x="3426869" y="2523338"/>
            <a:ext cx="2170579" cy="181147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5C56156-A93F-E3F7-0B4B-6644776471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86"/>
          <a:stretch>
            <a:fillRect/>
          </a:stretch>
        </p:blipFill>
        <p:spPr>
          <a:xfrm>
            <a:off x="3438128" y="4415752"/>
            <a:ext cx="2141984" cy="216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219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F20B1-E204-D316-1255-BA608B39B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kern="100">
                <a:latin typeface="Dreaming Outloud Pro" panose="03050502040302030504" pitchFamily="66" charset="0"/>
                <a:ea typeface="Aptos" panose="020B0004020202020204" pitchFamily="34" charset="0"/>
                <a:cs typeface="Dreaming Outloud Pro" panose="03050502040302030504" pitchFamily="66" charset="0"/>
              </a:rPr>
              <a:t>Personal, Social &amp; Emotional Development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A5828D-A1A5-558A-D0BD-0C4FB82F2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>
                <a:latin typeface="Dreaming Outloud Pro" panose="03050502040302030504" pitchFamily="66" charset="0"/>
                <a:cs typeface="Dreaming Outloud Pro" panose="03050502040302030504" pitchFamily="66" charset="0"/>
              </a:rPr>
              <a:t>Self-regulation</a:t>
            </a:r>
          </a:p>
          <a:p>
            <a:endParaRPr lang="en-GB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GB">
                <a:latin typeface="Dreaming Outloud Pro" panose="03050502040302030504" pitchFamily="66" charset="0"/>
                <a:cs typeface="Dreaming Outloud Pro" panose="03050502040302030504" pitchFamily="66" charset="0"/>
              </a:rPr>
              <a:t>Managing self</a:t>
            </a:r>
          </a:p>
          <a:p>
            <a:endParaRPr lang="en-GB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GB">
                <a:latin typeface="Dreaming Outloud Pro" panose="03050502040302030504" pitchFamily="66" charset="0"/>
                <a:cs typeface="Dreaming Outloud Pro" panose="03050502040302030504" pitchFamily="66" charset="0"/>
              </a:rPr>
              <a:t>Building relationships</a:t>
            </a:r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2335AD-3C10-9C91-DBED-9E6889871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07554">
            <a:off x="5508104" y="1857364"/>
            <a:ext cx="3035829" cy="22768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CEFD70-9E6E-02D2-418C-6A21D7020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699" y="1652434"/>
            <a:ext cx="1927421" cy="25698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37E5060-8D1C-9958-0CE4-95FF5360C0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84" y="4777420"/>
            <a:ext cx="2661986" cy="19964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2EC9C2B-84FE-7043-2DBA-2475C4C801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33955">
            <a:off x="5895371" y="4340476"/>
            <a:ext cx="2657532" cy="199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9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6692D-8CAB-B9FE-53B3-B70CFC2BB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kern="100" dirty="0">
                <a:latin typeface="Dreaming Outloud Pro" panose="03050502040302030504" pitchFamily="66" charset="0"/>
                <a:ea typeface="Aptos" panose="020B0004020202020204" pitchFamily="34" charset="0"/>
                <a:cs typeface="Dreaming Outloud Pro" panose="03050502040302030504" pitchFamily="66" charset="0"/>
              </a:rPr>
              <a:t>Physical Development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F87FD-A16F-BA4E-698C-B0AF1282C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Gross Motor Skills</a:t>
            </a:r>
          </a:p>
          <a:p>
            <a:pPr marL="0" indent="0">
              <a:buNone/>
            </a:pPr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GB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Fine motor skills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B65A72-1777-D2F4-EB0C-801E18B0FF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483" y="4141775"/>
            <a:ext cx="2828132" cy="21210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AE0106-36E2-3D52-97D7-7398749E3B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77743">
            <a:off x="1259793" y="4030626"/>
            <a:ext cx="2976331" cy="22322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9E3DF0-F0D1-E10C-DB14-2B4E841DE4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7458">
            <a:off x="5455575" y="1693791"/>
            <a:ext cx="3089164" cy="2316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79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1352C-E572-54BE-ED14-1B569DC8D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kern="100">
                <a:latin typeface="Dreaming Outloud Pro" panose="03050502040302030504" pitchFamily="66" charset="0"/>
                <a:ea typeface="Aptos" panose="020B0004020202020204" pitchFamily="34" charset="0"/>
                <a:cs typeface="Dreaming Outloud Pro" panose="03050502040302030504" pitchFamily="66" charset="0"/>
              </a:rPr>
              <a:t>     Literacy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73D92-9C89-A680-3006-CE0F541C95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>
                <a:latin typeface="Dreaming Outloud Pro" panose="03050502040302030504" pitchFamily="66" charset="0"/>
                <a:cs typeface="Dreaming Outloud Pro" panose="03050502040302030504" pitchFamily="66" charset="0"/>
              </a:rPr>
              <a:t>Comprehension</a:t>
            </a:r>
          </a:p>
          <a:p>
            <a:pPr marL="0" indent="0">
              <a:buNone/>
            </a:pPr>
            <a:endParaRPr lang="en-GB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GB">
                <a:latin typeface="Dreaming Outloud Pro" panose="03050502040302030504" pitchFamily="66" charset="0"/>
                <a:cs typeface="Dreaming Outloud Pro" panose="03050502040302030504" pitchFamily="66" charset="0"/>
              </a:rPr>
              <a:t>Word Reading</a:t>
            </a:r>
          </a:p>
          <a:p>
            <a:endParaRPr lang="en-GB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GB">
                <a:latin typeface="Dreaming Outloud Pro" panose="03050502040302030504" pitchFamily="66" charset="0"/>
                <a:cs typeface="Dreaming Outloud Pro" panose="03050502040302030504" pitchFamily="66" charset="0"/>
              </a:rPr>
              <a:t>Writing</a:t>
            </a:r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63E23D9-D060-9021-6123-ECC97F7266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360" y="2900487"/>
            <a:ext cx="2910070" cy="21825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9CBF421-7183-EB9A-22E9-D6E5C5FB4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396202" y="4797152"/>
            <a:ext cx="2747797" cy="20608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F800AA-EE38-EBD1-78E2-4CFCC04C1A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4494">
            <a:off x="5665978" y="1081860"/>
            <a:ext cx="3116602" cy="23374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1E9D77-69CE-140F-2BBD-1AB919CC08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3" t="7039" r="14665"/>
          <a:stretch>
            <a:fillRect/>
          </a:stretch>
        </p:blipFill>
        <p:spPr>
          <a:xfrm rot="20042301">
            <a:off x="2638467" y="4509935"/>
            <a:ext cx="1923233" cy="180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64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9B415-7D16-F9D4-BCD4-67B79145B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kern="100" dirty="0">
                <a:latin typeface="Dreaming Outloud Pro" panose="03050502040302030504" pitchFamily="66" charset="0"/>
                <a:ea typeface="Aptos" panose="020B0004020202020204" pitchFamily="34" charset="0"/>
                <a:cs typeface="Dreaming Outloud Pro" panose="03050502040302030504" pitchFamily="66" charset="0"/>
              </a:rPr>
              <a:t>Mathematics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34045B-3BB1-53A5-4E45-C00CB284E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Number</a:t>
            </a:r>
          </a:p>
          <a:p>
            <a:pPr marL="0" indent="0">
              <a:buNone/>
            </a:pPr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GB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Number patterns</a:t>
            </a:r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EEB661-B8BD-83A2-A6D7-A56F9E934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586410"/>
            <a:ext cx="2247714" cy="29969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DC81C2-72AB-1947-D4B5-4AC562EE2E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386" y="792088"/>
            <a:ext cx="1977684" cy="26369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4E99E5-BF9A-4ADA-8111-29E727C0CC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542" y="4534551"/>
            <a:ext cx="2747797" cy="20608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5588415-8AAB-D723-85D0-E91C4A6A4E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8" b="9382"/>
          <a:stretch>
            <a:fillRect/>
          </a:stretch>
        </p:blipFill>
        <p:spPr>
          <a:xfrm>
            <a:off x="4215071" y="1926417"/>
            <a:ext cx="2409732" cy="22188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177CF3-B58B-B7AE-AAA7-C6599F609D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8623">
            <a:off x="2959007" y="4047609"/>
            <a:ext cx="3131840" cy="234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76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CC106-CF9B-30E7-2F92-3282BE617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kern="100" dirty="0">
                <a:latin typeface="Dreaming Outloud Pro" panose="03050502040302030504" pitchFamily="66" charset="0"/>
                <a:ea typeface="Aptos" panose="020B0004020202020204" pitchFamily="34" charset="0"/>
                <a:cs typeface="Dreaming Outloud Pro" panose="03050502040302030504" pitchFamily="66" charset="0"/>
              </a:rPr>
              <a:t>Understanding the World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2572-A379-D80B-4874-A2E3F742F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Past and Present</a:t>
            </a:r>
          </a:p>
          <a:p>
            <a:pPr marL="0" indent="0">
              <a:buNone/>
            </a:pPr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GB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People, Culture and Communities</a:t>
            </a:r>
          </a:p>
          <a:p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GB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The Natural World</a:t>
            </a:r>
          </a:p>
          <a:p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EE9234C-D8DF-50C2-2C26-9812435F31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80207">
            <a:off x="3971971" y="4498464"/>
            <a:ext cx="2580356" cy="19352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0FBBC5-FAA8-7348-097D-FEEB163AA4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38"/>
          <a:stretch>
            <a:fillRect/>
          </a:stretch>
        </p:blipFill>
        <p:spPr>
          <a:xfrm>
            <a:off x="6899995" y="4005064"/>
            <a:ext cx="2016654" cy="25782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7780D8-D135-38D0-624D-85F5C842C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1" b="17451"/>
          <a:stretch>
            <a:fillRect/>
          </a:stretch>
        </p:blipFill>
        <p:spPr>
          <a:xfrm rot="1328093">
            <a:off x="5959629" y="1495848"/>
            <a:ext cx="2678065" cy="18230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EB35A5-F417-63A5-6359-B809527514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9"/>
          <a:stretch>
            <a:fillRect/>
          </a:stretch>
        </p:blipFill>
        <p:spPr>
          <a:xfrm>
            <a:off x="1500166" y="4771903"/>
            <a:ext cx="1987070" cy="181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248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90F49-A820-6821-70A7-9F88B7A1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kern="100" dirty="0">
                <a:latin typeface="Dreaming Outloud Pro" panose="03050502040302030504" pitchFamily="66" charset="0"/>
                <a:ea typeface="Aptos" panose="020B0004020202020204" pitchFamily="34" charset="0"/>
                <a:cs typeface="Dreaming Outloud Pro" panose="03050502040302030504" pitchFamily="66" charset="0"/>
              </a:rPr>
              <a:t>Expressive Arts &amp; Design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DAA5B6-F68E-E89D-C00D-4BA19D6A9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Creative Development</a:t>
            </a:r>
          </a:p>
          <a:p>
            <a:pPr marL="0" indent="0">
              <a:buNone/>
            </a:pPr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GB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Imagination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F968C5-8360-A476-4ECD-5FC431E822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73283">
            <a:off x="610532" y="4026262"/>
            <a:ext cx="3043273" cy="22824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CEF2F01-5816-09CE-A4D7-45222B4EC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86936" y="1217490"/>
            <a:ext cx="2140930" cy="28545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2F05EA3-4442-AC40-3DBF-785A4D3D6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338" y="2482351"/>
            <a:ext cx="3145901" cy="2359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E69013-79B2-4BED-1CA5-3DD864008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8" t="13447" r="17369" b="8548"/>
          <a:stretch>
            <a:fillRect/>
          </a:stretch>
        </p:blipFill>
        <p:spPr>
          <a:xfrm>
            <a:off x="5911157" y="4224503"/>
            <a:ext cx="2819806" cy="250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7736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52E5D-564C-9E9A-C22A-414B7AD9A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76" y="562821"/>
            <a:ext cx="7886700" cy="590264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Nursery Themes</a:t>
            </a:r>
            <a:endParaRPr lang="en-GB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785F98-B832-1609-DA54-C66AABE3DA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40657"/>
            <a:ext cx="7886700" cy="42006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Autumn Term - Me and My Family / Traditional Tales</a:t>
            </a:r>
          </a:p>
          <a:p>
            <a:pPr marL="0" indent="0" algn="ctr">
              <a:buNone/>
            </a:pPr>
            <a:endParaRPr lang="en-GB" sz="18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indent="0" algn="ctr">
              <a:buNone/>
            </a:pPr>
            <a:endParaRPr lang="en-GB" sz="18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indent="0" algn="ctr">
              <a:buNone/>
            </a:pPr>
            <a:endParaRPr lang="en-GB" sz="18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indent="0" algn="ctr">
              <a:buNone/>
            </a:pPr>
            <a:r>
              <a:rPr lang="en-GB" sz="1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Spring Term – People Who Help Us / Amazing Animals</a:t>
            </a:r>
          </a:p>
          <a:p>
            <a:pPr marL="0" indent="0" algn="ctr">
              <a:buNone/>
            </a:pPr>
            <a:endParaRPr lang="en-GB" sz="18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indent="0" algn="ctr">
              <a:buNone/>
            </a:pPr>
            <a:endParaRPr lang="en-GB" sz="18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indent="0" algn="ctr">
              <a:buNone/>
            </a:pPr>
            <a:endParaRPr lang="en-GB" sz="18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indent="0" algn="ctr">
              <a:buNone/>
            </a:pPr>
            <a:r>
              <a:rPr lang="en-GB" sz="18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Summer Term – Places to Visit / Fantasy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8F3B6A4-3237-A455-2F1C-301FEE0B8E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4970" y="3287338"/>
            <a:ext cx="1537865" cy="1086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974F12-A563-21DF-5536-0DC3D4638B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181" y="3287337"/>
            <a:ext cx="1356974" cy="10866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E3D91E-A6F0-47F6-E5C3-FBAE9E3EAA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9646" y="2073722"/>
            <a:ext cx="1666875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78183F-9F11-ED60-CFC6-21E5208FD6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191" t="23624" r="4323" b="13039"/>
          <a:stretch>
            <a:fillRect/>
          </a:stretch>
        </p:blipFill>
        <p:spPr>
          <a:xfrm>
            <a:off x="3002335" y="1967128"/>
            <a:ext cx="1470500" cy="10180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9FEE79-F792-FB5B-1DE3-1059B012A4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5541" y="4726640"/>
            <a:ext cx="1276722" cy="1000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AC79C4-9A6E-864C-66D8-495E0B47D0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2221" y="4699618"/>
            <a:ext cx="1138216" cy="1027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66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F75A45-D643-2D31-265D-79AECF892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34" y="1628800"/>
            <a:ext cx="8576953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59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48D8590-E0AC-44B3-7843-11204DE6D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39850"/>
            <a:ext cx="2213404" cy="4178300"/>
          </a:xfr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n-US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 Typical Day in Nursery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D41A64-4483-C229-29D0-97A382166E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16" y="1628800"/>
            <a:ext cx="8832982" cy="49685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331EE5-DA35-593B-6FC1-A69617611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216247"/>
            <a:ext cx="3389670" cy="2536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191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25E27-992A-0972-C593-2D064C9CA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6" y="1722430"/>
            <a:ext cx="2400300" cy="3345872"/>
          </a:xfrm>
        </p:spPr>
        <p:txBody>
          <a:bodyPr>
            <a:normAutofit/>
          </a:bodyPr>
          <a:lstStyle/>
          <a:p>
            <a:r>
              <a:rPr lang="en-GB" altLang="en-US" sz="2775" b="1">
                <a:solidFill>
                  <a:srgbClr val="FFFFFF"/>
                </a:solidFill>
                <a:latin typeface="Dreaming Outloud Pro" panose="03050502040302030504" pitchFamily="66" charset="0"/>
                <a:ea typeface="ＭＳ Ｐゴシック" panose="020B0600070205080204" pitchFamily="34" charset="-128"/>
                <a:cs typeface="Dreaming Outloud Pro" panose="03050502040302030504" pitchFamily="66" charset="0"/>
              </a:rPr>
              <a:t>Nursery Routines Promote Independence</a:t>
            </a:r>
            <a:endParaRPr lang="en-GB" sz="2775">
              <a:solidFill>
                <a:srgbClr val="FFFFFF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42A555-D381-DFC3-47A3-1F34CB74E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29" y="1691234"/>
            <a:ext cx="8281342" cy="465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291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9ACD03-BE9E-64B8-7661-14156AFA22E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12414" r="1585" b="-1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C8CA5F-5387-E956-D55B-FD8CFA30A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GB" sz="6000" b="1" kern="100" dirty="0">
                <a:latin typeface="Dreaming Outloud Pro" panose="03050502040302030504" pitchFamily="66" charset="0"/>
                <a:ea typeface="Aptos" panose="020B0004020202020204" pitchFamily="34" charset="0"/>
                <a:cs typeface="Dreaming Outloud Pro" panose="03050502040302030504" pitchFamily="66" charset="0"/>
              </a:rPr>
              <a:t>Settling</a:t>
            </a:r>
            <a:r>
              <a:rPr lang="en-GB" b="1" kern="100" dirty="0">
                <a:latin typeface="Dreaming Outloud Pro" panose="03050502040302030504" pitchFamily="66" charset="0"/>
                <a:ea typeface="Aptos" panose="020B0004020202020204" pitchFamily="34" charset="0"/>
                <a:cs typeface="Dreaming Outloud Pro" panose="03050502040302030504" pitchFamily="66" charset="0"/>
              </a:rPr>
              <a:t> In</a:t>
            </a:r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F6D4DEC-96B1-140D-57BD-9104E2675D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3699491"/>
              </p:ext>
            </p:extLst>
          </p:nvPr>
        </p:nvGraphicFramePr>
        <p:xfrm>
          <a:off x="323528" y="1340768"/>
          <a:ext cx="8496944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78304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6E1A2-BF95-586A-577E-82EAC481F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</p:spPr>
        <p:txBody>
          <a:bodyPr anchor="ctr">
            <a:normAutofit/>
          </a:bodyPr>
          <a:lstStyle/>
          <a:p>
            <a:r>
              <a:rPr lang="en-GB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What will your child need?</a:t>
            </a:r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E147296F-07EE-46E7-407D-86DD2BA888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5310442"/>
              </p:ext>
            </p:extLst>
          </p:nvPr>
        </p:nvGraphicFramePr>
        <p:xfrm>
          <a:off x="457200" y="1628800"/>
          <a:ext cx="822960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80966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</p:spPr>
        <p:txBody>
          <a:bodyPr anchor="ctr">
            <a:normAutofit/>
          </a:bodyPr>
          <a:lstStyle/>
          <a:p>
            <a:r>
              <a:rPr lang="en-GB"/>
              <a:t>Rewards and Behaviour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9960EC09-1786-255E-B96B-082BD4F6B0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5623871"/>
              </p:ext>
            </p:extLst>
          </p:nvPr>
        </p:nvGraphicFramePr>
        <p:xfrm>
          <a:off x="457200" y="1857364"/>
          <a:ext cx="8229600" cy="42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4526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Dojo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b="30326"/>
          <a:stretch>
            <a:fillRect/>
          </a:stretch>
        </p:blipFill>
        <p:spPr>
          <a:xfrm>
            <a:off x="4049367" y="182608"/>
            <a:ext cx="2088232" cy="12350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 b="23494"/>
          <a:stretch>
            <a:fillRect/>
          </a:stretch>
        </p:blipFill>
        <p:spPr>
          <a:xfrm>
            <a:off x="3563888" y="1639753"/>
            <a:ext cx="5450296" cy="35174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675575"/>
            <a:ext cx="2974945" cy="2630478"/>
          </a:xfrm>
          <a:prstGeom prst="rect">
            <a:avLst/>
          </a:prstGeom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5322108"/>
            <a:ext cx="5040560" cy="12612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1B2245-DC7E-444A-1C79-BC03B84F4243}"/>
              </a:ext>
            </a:extLst>
          </p:cNvPr>
          <p:cNvSpPr txBox="1"/>
          <p:nvPr/>
        </p:nvSpPr>
        <p:spPr>
          <a:xfrm>
            <a:off x="502501" y="5583403"/>
            <a:ext cx="270134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Arial Narrow" panose="020B0606020202030204" pitchFamily="34" charset="0"/>
              </a:rPr>
              <a:t>Sanctions: children may receive a ‘Chance to Change’ for low level disruption. </a:t>
            </a:r>
          </a:p>
        </p:txBody>
      </p:sp>
    </p:spTree>
    <p:extLst>
      <p:ext uri="{BB962C8B-B14F-4D97-AF65-F5344CB8AC3E}">
        <p14:creationId xmlns:p14="http://schemas.microsoft.com/office/powerpoint/2010/main" val="25863292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292AA-0E58-64EF-29B4-F8BA4621C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</p:spPr>
        <p:txBody>
          <a:bodyPr anchor="ctr">
            <a:normAutofit/>
          </a:bodyPr>
          <a:lstStyle/>
          <a:p>
            <a:r>
              <a:rPr lang="en-GB" b="1" kern="1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Keeping Children Safe</a:t>
            </a:r>
            <a:endParaRPr lang="en-GB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6AD7DFDB-D58F-B6B3-073F-D084213C9B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3442800"/>
              </p:ext>
            </p:extLst>
          </p:nvPr>
        </p:nvGraphicFramePr>
        <p:xfrm>
          <a:off x="457200" y="1857364"/>
          <a:ext cx="8229600" cy="4268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169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7186634" cy="11430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Home School Communication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b="1" kern="1200">
              <a:latin typeface="+mn-lt"/>
              <a:ea typeface="+mn-ea"/>
              <a:cs typeface="+mn-cs"/>
            </a:endParaRPr>
          </a:p>
          <a:p>
            <a:endParaRPr lang="en-US" b="1" kern="1200"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CC5E79-60B1-F429-A24C-ED4218257459}"/>
              </a:ext>
            </a:extLst>
          </p:cNvPr>
          <p:cNvSpPr txBox="1"/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9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Parent communication apps:</a:t>
            </a:r>
          </a:p>
          <a:p>
            <a:pPr marL="1257300" lvl="4" indent="-342900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900" dirty="0" err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Weduc</a:t>
            </a:r>
            <a:endParaRPr lang="en-US" sz="1900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1257300" lvl="4" indent="-342900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9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Dojo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9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Newsletters and school website 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9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Contact procedure - via the office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9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Weekly newsletter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9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WEBSITE – EYFS area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9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Book Bags</a:t>
            </a:r>
          </a:p>
          <a:p>
            <a:pPr marL="342900" lvl="0" indent="-342900">
              <a:lnSpc>
                <a:spcPct val="90000"/>
              </a:lnSpc>
              <a:spcBef>
                <a:spcPct val="20000"/>
              </a:spcBef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9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Parent consultations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900" dirty="0"/>
          </a:p>
        </p:txBody>
      </p:sp>
      <p:pic>
        <p:nvPicPr>
          <p:cNvPr id="6146" name="Picture 2" descr="C:\Users\s91Sglen-roots\AppData\Local\Microsoft\Windows\Temporary Internet Files\Content.IE5\PYU2NUIB\man-hand-shake[1]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7044" y="2174875"/>
            <a:ext cx="3677737" cy="395128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777455713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D5C7A-5463-1BE4-4CB2-8681F6F27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6000" b="1">
                <a:latin typeface="Dreaming Outloud Pro" panose="03050502040302030504" pitchFamily="66" charset="0"/>
                <a:cs typeface="Dreaming Outloud Pro" panose="03050502040302030504" pitchFamily="66" charset="0"/>
              </a:rPr>
              <a:t>Questions?</a:t>
            </a:r>
            <a:endParaRPr lang="en-GB" sz="6000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DE265-1F14-673C-D543-C3239F506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5888" y="2510568"/>
            <a:ext cx="7870912" cy="1112987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“</a:t>
            </a:r>
            <a:r>
              <a:rPr lang="en-GB" altLang="en-US" dirty="0">
                <a:latin typeface="Dreaming Outloud Pro" panose="03050502040302030504" pitchFamily="66" charset="0"/>
                <a:ea typeface="ＭＳ Ｐゴシック" panose="020B0600070205080204" pitchFamily="34" charset="-128"/>
                <a:cs typeface="Dreaming Outloud Pro" panose="03050502040302030504" pitchFamily="66" charset="0"/>
              </a:rPr>
              <a:t>We look forward to starting a new journey with you very soon!</a:t>
            </a:r>
            <a:r>
              <a:rPr lang="en-GB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”</a:t>
            </a:r>
          </a:p>
          <a:p>
            <a:pPr marL="0" indent="0">
              <a:buNone/>
            </a:pPr>
            <a:endParaRPr lang="en-GB" kern="100" dirty="0">
              <a:latin typeface="Dreaming Outloud Pro" panose="03050502040302030504" pitchFamily="66" charset="0"/>
              <a:ea typeface="Aptos" panose="020B0004020202020204" pitchFamily="34" charset="0"/>
              <a:cs typeface="Dreaming Outloud Pro" panose="03050502040302030504" pitchFamily="66" charset="0"/>
            </a:endParaRPr>
          </a:p>
          <a:p>
            <a:pPr marL="0" indent="0">
              <a:buNone/>
            </a:pPr>
            <a:endParaRPr lang="en-GB" kern="100" dirty="0">
              <a:latin typeface="Dreaming Outloud Pro" panose="03050502040302030504" pitchFamily="66" charset="0"/>
              <a:ea typeface="Aptos" panose="020B0004020202020204" pitchFamily="34" charset="0"/>
              <a:cs typeface="Dreaming Outloud Pro" panose="03050502040302030504" pitchFamily="66" charset="0"/>
            </a:endParaRPr>
          </a:p>
          <a:p>
            <a:pPr marL="0" indent="0">
              <a:buNone/>
            </a:pPr>
            <a:endParaRPr lang="en-GB" kern="100" dirty="0">
              <a:latin typeface="Dreaming Outloud Pro" panose="03050502040302030504" pitchFamily="66" charset="0"/>
              <a:ea typeface="Aptos" panose="020B0004020202020204" pitchFamily="34" charset="0"/>
              <a:cs typeface="Dreaming Outloud Pro" panose="03050502040302030504" pitchFamily="66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52655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8516</TotalTime>
  <Words>618</Words>
  <Application>Microsoft Office PowerPoint</Application>
  <PresentationFormat>On-screen Show (4:3)</PresentationFormat>
  <Paragraphs>125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Arial Narrow</vt:lpstr>
      <vt:lpstr>Calibri</vt:lpstr>
      <vt:lpstr>Dreaming Outloud Pro</vt:lpstr>
      <vt:lpstr>Office Theme</vt:lpstr>
      <vt:lpstr>Welcome to FS1</vt:lpstr>
      <vt:lpstr>Meet the Nursery Team</vt:lpstr>
      <vt:lpstr>Our Nursery Approach</vt:lpstr>
      <vt:lpstr>Our Nursery Vision</vt:lpstr>
      <vt:lpstr>Learning in Nursery</vt:lpstr>
      <vt:lpstr>Communication &amp; Language </vt:lpstr>
      <vt:lpstr>Personal, Social &amp; Emotional Development </vt:lpstr>
      <vt:lpstr>Physical Development </vt:lpstr>
      <vt:lpstr>     Literacy</vt:lpstr>
      <vt:lpstr>Mathematics </vt:lpstr>
      <vt:lpstr>Understanding the World </vt:lpstr>
      <vt:lpstr>Expressive Arts &amp; Design </vt:lpstr>
      <vt:lpstr>Nursery Themes</vt:lpstr>
      <vt:lpstr>PowerPoint Presentation</vt:lpstr>
      <vt:lpstr>A Typical Day in Nursery</vt:lpstr>
      <vt:lpstr>Nursery Routines Promote Independence</vt:lpstr>
      <vt:lpstr>Settling In</vt:lpstr>
      <vt:lpstr>What will your child need?</vt:lpstr>
      <vt:lpstr>Rewards and Behaviour</vt:lpstr>
      <vt:lpstr>Class Dojo</vt:lpstr>
      <vt:lpstr>Keeping Children Safe</vt:lpstr>
      <vt:lpstr>Home School Communication</vt:lpstr>
      <vt:lpstr>Questions?</vt:lpstr>
    </vt:vector>
  </TitlesOfParts>
  <Company>Solihull MBC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FS2</dc:title>
  <dc:creator>Jenny Blick</dc:creator>
  <cp:lastModifiedBy>Jenny Blick</cp:lastModifiedBy>
  <cp:revision>62</cp:revision>
  <cp:lastPrinted>2024-06-26T10:28:19Z</cp:lastPrinted>
  <dcterms:created xsi:type="dcterms:W3CDTF">2014-10-18T14:36:28Z</dcterms:created>
  <dcterms:modified xsi:type="dcterms:W3CDTF">2026-06-17T12:25:11Z</dcterms:modified>
</cp:coreProperties>
</file>